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0121ccd6634f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3d6465460c4aff"/>
  </p:sldMasterIdLst>
  <p:sldIdLst>
    <p:sldId xmlns:r="http://schemas.openxmlformats.org/officeDocument/2006/relationships" id="256" r:id="R87cde081ece5499e"/>
    <p:sldId xmlns:r="http://schemas.openxmlformats.org/officeDocument/2006/relationships" id="257" r:id="R222e51cda5854faa"/>
    <p:sldId xmlns:r="http://schemas.openxmlformats.org/officeDocument/2006/relationships" id="258" r:id="R030f831e307d4e4e"/>
    <p:sldId xmlns:r="http://schemas.openxmlformats.org/officeDocument/2006/relationships" id="259" r:id="Rf1106b691ca14353"/>
    <p:sldId xmlns:r="http://schemas.openxmlformats.org/officeDocument/2006/relationships" id="260" r:id="R41d2ae0046d44c77"/>
    <p:sldId xmlns:r="http://schemas.openxmlformats.org/officeDocument/2006/relationships" id="261" r:id="Reb48ee85f7874db4"/>
    <p:sldId xmlns:r="http://schemas.openxmlformats.org/officeDocument/2006/relationships" id="262" r:id="Rf22654f81ca042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d6465460c4aff" /><Relationship Type="http://schemas.openxmlformats.org/officeDocument/2006/relationships/slide" Target="/ppt/slides/slide1.xml" Id="R87cde081ece5499e" /><Relationship Type="http://schemas.openxmlformats.org/officeDocument/2006/relationships/slide" Target="/ppt/slides/slide2.xml" Id="R222e51cda5854faa" /><Relationship Type="http://schemas.openxmlformats.org/officeDocument/2006/relationships/slide" Target="/ppt/slides/slide3.xml" Id="R030f831e307d4e4e" /><Relationship Type="http://schemas.openxmlformats.org/officeDocument/2006/relationships/slide" Target="/ppt/slides/slide4.xml" Id="Rf1106b691ca14353" /><Relationship Type="http://schemas.openxmlformats.org/officeDocument/2006/relationships/slide" Target="/ppt/slides/slide5.xml" Id="R41d2ae0046d44c77" /><Relationship Type="http://schemas.openxmlformats.org/officeDocument/2006/relationships/slide" Target="/ppt/slides/slide6.xml" Id="Reb48ee85f7874db4" /><Relationship Type="http://schemas.openxmlformats.org/officeDocument/2006/relationships/slide" Target="/ppt/slides/slide7.xml" Id="Rf22654f81ca042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fc4bc2cb948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317cf324444b7" /><Relationship Type="http://schemas.openxmlformats.org/officeDocument/2006/relationships/theme" Target="/ppt/slideMasters/theme/theme1.xml" Id="R4f7674824f6540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8317cf324444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627f35e7540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94e19e7234c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ab53e44b9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44317c64b45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2eac0b0074c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91fbb366a48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b0bb4633e4b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VINTERVEIEN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VINTERVEIEN EIENDOM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766 152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−440 779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19 795 677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26 001 430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AGNAR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Svendsen, Eventyrvegen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57 42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tone@vinterveien.no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988 868 787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VINTERVEIEN EIENDOM AS</a:t>
            </a:r>
          </a:p>
        </p:txBody>
      </p:sp>
    </p:spTree>
  </p:cSld>
  <p:clrMapOvr>
    <a:masterClrMapping xmlns:a="http://schemas.openxmlformats.org/drawingml/2006/main"/>
  </p:clrMapOvr>
</p:sld>
</file>