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841b137d1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649b30fb6455c"/>
  </p:sldMasterIdLst>
  <p:sldIdLst>
    <p:sldId xmlns:r="http://schemas.openxmlformats.org/officeDocument/2006/relationships" id="256" r:id="Rc882e68bf8be41f5"/>
    <p:sldId xmlns:r="http://schemas.openxmlformats.org/officeDocument/2006/relationships" id="257" r:id="R3883966fd88a4c57"/>
    <p:sldId xmlns:r="http://schemas.openxmlformats.org/officeDocument/2006/relationships" id="258" r:id="R35d66f50a9cf4172"/>
    <p:sldId xmlns:r="http://schemas.openxmlformats.org/officeDocument/2006/relationships" id="259" r:id="R4938570decf34bbe"/>
    <p:sldId xmlns:r="http://schemas.openxmlformats.org/officeDocument/2006/relationships" id="260" r:id="R4a0ee3236de940fd"/>
    <p:sldId xmlns:r="http://schemas.openxmlformats.org/officeDocument/2006/relationships" id="261" r:id="R885c1482ae7c427d"/>
    <p:sldId xmlns:r="http://schemas.openxmlformats.org/officeDocument/2006/relationships" id="262" r:id="Ra477088b95a5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649b30fb6455c" /><Relationship Type="http://schemas.openxmlformats.org/officeDocument/2006/relationships/slide" Target="/ppt/slides/slide1.xml" Id="Rc882e68bf8be41f5" /><Relationship Type="http://schemas.openxmlformats.org/officeDocument/2006/relationships/slide" Target="/ppt/slides/slide2.xml" Id="R3883966fd88a4c57" /><Relationship Type="http://schemas.openxmlformats.org/officeDocument/2006/relationships/slide" Target="/ppt/slides/slide3.xml" Id="R35d66f50a9cf4172" /><Relationship Type="http://schemas.openxmlformats.org/officeDocument/2006/relationships/slide" Target="/ppt/slides/slide4.xml" Id="R4938570decf34bbe" /><Relationship Type="http://schemas.openxmlformats.org/officeDocument/2006/relationships/slide" Target="/ppt/slides/slide5.xml" Id="R4a0ee3236de940fd" /><Relationship Type="http://schemas.openxmlformats.org/officeDocument/2006/relationships/slide" Target="/ppt/slides/slide6.xml" Id="R885c1482ae7c427d" /><Relationship Type="http://schemas.openxmlformats.org/officeDocument/2006/relationships/slide" Target="/ppt/slides/slide7.xml" Id="Ra477088b95a5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3983dac27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b66ef9da47cd" /><Relationship Type="http://schemas.openxmlformats.org/officeDocument/2006/relationships/theme" Target="/ppt/slideMasters/theme/theme1.xml" Id="R471da08b37a9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bb66ef9da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08661314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9ed4df515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1f6124d3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9fa21c6b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e87726771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fee6b213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664143f0f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