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9b3caf49dc41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9a3713980a4770"/>
  </p:sldMasterIdLst>
  <p:sldIdLst>
    <p:sldId xmlns:r="http://schemas.openxmlformats.org/officeDocument/2006/relationships" id="256" r:id="R8b1f691eea764829"/>
    <p:sldId xmlns:r="http://schemas.openxmlformats.org/officeDocument/2006/relationships" id="257" r:id="Rfa29a36e4f764643"/>
    <p:sldId xmlns:r="http://schemas.openxmlformats.org/officeDocument/2006/relationships" id="258" r:id="Rade44a75416a420b"/>
    <p:sldId xmlns:r="http://schemas.openxmlformats.org/officeDocument/2006/relationships" id="259" r:id="R5ec9aac7633f426c"/>
    <p:sldId xmlns:r="http://schemas.openxmlformats.org/officeDocument/2006/relationships" id="260" r:id="R1aa8b6965d63413a"/>
    <p:sldId xmlns:r="http://schemas.openxmlformats.org/officeDocument/2006/relationships" id="261" r:id="Rf753790cdb784c59"/>
    <p:sldId xmlns:r="http://schemas.openxmlformats.org/officeDocument/2006/relationships" id="262" r:id="R934189b18e1a43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9a3713980a4770" /><Relationship Type="http://schemas.openxmlformats.org/officeDocument/2006/relationships/slide" Target="/ppt/slides/slide1.xml" Id="R8b1f691eea764829" /><Relationship Type="http://schemas.openxmlformats.org/officeDocument/2006/relationships/slide" Target="/ppt/slides/slide2.xml" Id="Rfa29a36e4f764643" /><Relationship Type="http://schemas.openxmlformats.org/officeDocument/2006/relationships/slide" Target="/ppt/slides/slide3.xml" Id="Rade44a75416a420b" /><Relationship Type="http://schemas.openxmlformats.org/officeDocument/2006/relationships/slide" Target="/ppt/slides/slide4.xml" Id="R5ec9aac7633f426c" /><Relationship Type="http://schemas.openxmlformats.org/officeDocument/2006/relationships/slide" Target="/ppt/slides/slide5.xml" Id="R1aa8b6965d63413a" /><Relationship Type="http://schemas.openxmlformats.org/officeDocument/2006/relationships/slide" Target="/ppt/slides/slide6.xml" Id="Rf753790cdb784c59" /><Relationship Type="http://schemas.openxmlformats.org/officeDocument/2006/relationships/slide" Target="/ppt/slides/slide7.xml" Id="R934189b18e1a43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a6e743261240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e43e60fe44511" /><Relationship Type="http://schemas.openxmlformats.org/officeDocument/2006/relationships/theme" Target="/ppt/slideMasters/theme/theme1.xml" Id="R946148b3b6b542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9e43e60fe445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1d76f91b340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7ae863d1841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0ec6d289341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87a0cc5c140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7c512a3d54d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ea2c3bbec46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69ee10aab47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−155 657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−3 127 531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79 971 913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80 044 308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DJUVE EIRIK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988 861 367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HOLDING AS</a:t>
            </a:r>
          </a:p>
        </p:txBody>
      </p:sp>
    </p:spTree>
  </p:cSld>
  <p:clrMapOvr>
    <a:masterClrMapping xmlns:a="http://schemas.openxmlformats.org/drawingml/2006/main"/>
  </p:clrMapOvr>
</p:sld>
</file>