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18b04c37a346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59e1c21c4a40bc"/>
  </p:sldMasterIdLst>
  <p:sldIdLst>
    <p:sldId xmlns:r="http://schemas.openxmlformats.org/officeDocument/2006/relationships" id="256" r:id="Rabe0bf402b9b4178"/>
    <p:sldId xmlns:r="http://schemas.openxmlformats.org/officeDocument/2006/relationships" id="257" r:id="R3a0707dee64944d6"/>
    <p:sldId xmlns:r="http://schemas.openxmlformats.org/officeDocument/2006/relationships" id="258" r:id="R1e15c5f99f0a420c"/>
    <p:sldId xmlns:r="http://schemas.openxmlformats.org/officeDocument/2006/relationships" id="259" r:id="Rc8b7ad46074a4417"/>
    <p:sldId xmlns:r="http://schemas.openxmlformats.org/officeDocument/2006/relationships" id="260" r:id="Rff1b42750cbc4e73"/>
    <p:sldId xmlns:r="http://schemas.openxmlformats.org/officeDocument/2006/relationships" id="261" r:id="R2c618f4ddcc4481a"/>
    <p:sldId xmlns:r="http://schemas.openxmlformats.org/officeDocument/2006/relationships" id="262" r:id="R123f28c0d26c46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59e1c21c4a40bc" /><Relationship Type="http://schemas.openxmlformats.org/officeDocument/2006/relationships/slide" Target="/ppt/slides/slide1.xml" Id="Rabe0bf402b9b4178" /><Relationship Type="http://schemas.openxmlformats.org/officeDocument/2006/relationships/slide" Target="/ppt/slides/slide2.xml" Id="R3a0707dee64944d6" /><Relationship Type="http://schemas.openxmlformats.org/officeDocument/2006/relationships/slide" Target="/ppt/slides/slide3.xml" Id="R1e15c5f99f0a420c" /><Relationship Type="http://schemas.openxmlformats.org/officeDocument/2006/relationships/slide" Target="/ppt/slides/slide4.xml" Id="Rc8b7ad46074a4417" /><Relationship Type="http://schemas.openxmlformats.org/officeDocument/2006/relationships/slide" Target="/ppt/slides/slide5.xml" Id="Rff1b42750cbc4e73" /><Relationship Type="http://schemas.openxmlformats.org/officeDocument/2006/relationships/slide" Target="/ppt/slides/slide6.xml" Id="R2c618f4ddcc4481a" /><Relationship Type="http://schemas.openxmlformats.org/officeDocument/2006/relationships/slide" Target="/ppt/slides/slide7.xml" Id="R123f28c0d26c46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11f0066114a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a37da5cec4f30" /><Relationship Type="http://schemas.openxmlformats.org/officeDocument/2006/relationships/theme" Target="/ppt/slideMasters/theme/theme1.xml" Id="R9a4882a360c24b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1a37da5cec4f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680401c414e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1528a879145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d23e931104d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5b91ce31c4e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b5879913344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3b58fc0e54a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0f3242daf4b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RIBRA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RIBRA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475 016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11 968 376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11 968 376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RINGNES HENRIETTE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RINGNES PER ASLE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RINGNES SIRI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RINGNES PER ELLEF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RINGNES HENRIETTE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RINGNES PER ASLE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Asle Ringnes, Pastor Fangens vei 43A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988 841 102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RIBRA HOLDING AS</a:t>
            </a:r>
          </a:p>
        </p:txBody>
      </p:sp>
    </p:spTree>
  </p:cSld>
  <p:clrMapOvr>
    <a:masterClrMapping xmlns:a="http://schemas.openxmlformats.org/drawingml/2006/main"/>
  </p:clrMapOvr>
</p:sld>
</file>