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77939242f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f5b509d994ff3"/>
  </p:sldMasterIdLst>
  <p:sldIdLst>
    <p:sldId xmlns:r="http://schemas.openxmlformats.org/officeDocument/2006/relationships" id="256" r:id="Rebcafad8fce04417"/>
    <p:sldId xmlns:r="http://schemas.openxmlformats.org/officeDocument/2006/relationships" id="257" r:id="R58788c60c5824d37"/>
    <p:sldId xmlns:r="http://schemas.openxmlformats.org/officeDocument/2006/relationships" id="258" r:id="R8ea61a97415f4762"/>
    <p:sldId xmlns:r="http://schemas.openxmlformats.org/officeDocument/2006/relationships" id="259" r:id="Re161cb05adba4342"/>
    <p:sldId xmlns:r="http://schemas.openxmlformats.org/officeDocument/2006/relationships" id="260" r:id="R6749b1478d934ebd"/>
    <p:sldId xmlns:r="http://schemas.openxmlformats.org/officeDocument/2006/relationships" id="261" r:id="Rf5c903014c7542f8"/>
    <p:sldId xmlns:r="http://schemas.openxmlformats.org/officeDocument/2006/relationships" id="262" r:id="R9ea10d4c4aec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f5b509d994ff3" /><Relationship Type="http://schemas.openxmlformats.org/officeDocument/2006/relationships/slide" Target="/ppt/slides/slide1.xml" Id="Rebcafad8fce04417" /><Relationship Type="http://schemas.openxmlformats.org/officeDocument/2006/relationships/slide" Target="/ppt/slides/slide2.xml" Id="R58788c60c5824d37" /><Relationship Type="http://schemas.openxmlformats.org/officeDocument/2006/relationships/slide" Target="/ppt/slides/slide3.xml" Id="R8ea61a97415f4762" /><Relationship Type="http://schemas.openxmlformats.org/officeDocument/2006/relationships/slide" Target="/ppt/slides/slide4.xml" Id="Re161cb05adba4342" /><Relationship Type="http://schemas.openxmlformats.org/officeDocument/2006/relationships/slide" Target="/ppt/slides/slide5.xml" Id="R6749b1478d934ebd" /><Relationship Type="http://schemas.openxmlformats.org/officeDocument/2006/relationships/slide" Target="/ppt/slides/slide6.xml" Id="Rf5c903014c7542f8" /><Relationship Type="http://schemas.openxmlformats.org/officeDocument/2006/relationships/slide" Target="/ppt/slides/slide7.xml" Id="R9ea10d4c4aec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2e70558ce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3135bd5f34215" /><Relationship Type="http://schemas.openxmlformats.org/officeDocument/2006/relationships/theme" Target="/ppt/slideMasters/theme/theme1.xml" Id="Rdf7f3ea23b15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3135bd5f3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091bcdb3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d8b04133f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dbe5c37d3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06bb4cf44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9fbcd571d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6c03ccdaf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e6c8fc60e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JOHANNESSEN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6 920 957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988 814 474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