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a8e0728b5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0079e9fa54c67"/>
  </p:sldMasterIdLst>
  <p:sldIdLst>
    <p:sldId xmlns:r="http://schemas.openxmlformats.org/officeDocument/2006/relationships" id="256" r:id="R0ea2d91cb23c4789"/>
    <p:sldId xmlns:r="http://schemas.openxmlformats.org/officeDocument/2006/relationships" id="257" r:id="Rde6ab12de72147f0"/>
    <p:sldId xmlns:r="http://schemas.openxmlformats.org/officeDocument/2006/relationships" id="258" r:id="R5fee0bcd41f14205"/>
    <p:sldId xmlns:r="http://schemas.openxmlformats.org/officeDocument/2006/relationships" id="259" r:id="R9c413c265b364cc1"/>
    <p:sldId xmlns:r="http://schemas.openxmlformats.org/officeDocument/2006/relationships" id="260" r:id="Ra1b3b7a7a1464289"/>
    <p:sldId xmlns:r="http://schemas.openxmlformats.org/officeDocument/2006/relationships" id="261" r:id="R17cc8df4ec494637"/>
    <p:sldId xmlns:r="http://schemas.openxmlformats.org/officeDocument/2006/relationships" id="262" r:id="Re2075a92b4b1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0079e9fa54c67" /><Relationship Type="http://schemas.openxmlformats.org/officeDocument/2006/relationships/slide" Target="/ppt/slides/slide1.xml" Id="R0ea2d91cb23c4789" /><Relationship Type="http://schemas.openxmlformats.org/officeDocument/2006/relationships/slide" Target="/ppt/slides/slide2.xml" Id="Rde6ab12de72147f0" /><Relationship Type="http://schemas.openxmlformats.org/officeDocument/2006/relationships/slide" Target="/ppt/slides/slide3.xml" Id="R5fee0bcd41f14205" /><Relationship Type="http://schemas.openxmlformats.org/officeDocument/2006/relationships/slide" Target="/ppt/slides/slide4.xml" Id="R9c413c265b364cc1" /><Relationship Type="http://schemas.openxmlformats.org/officeDocument/2006/relationships/slide" Target="/ppt/slides/slide5.xml" Id="Ra1b3b7a7a1464289" /><Relationship Type="http://schemas.openxmlformats.org/officeDocument/2006/relationships/slide" Target="/ppt/slides/slide6.xml" Id="R17cc8df4ec494637" /><Relationship Type="http://schemas.openxmlformats.org/officeDocument/2006/relationships/slide" Target="/ppt/slides/slide7.xml" Id="Re2075a92b4b1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fc6a7abc2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c811e42ac4090" /><Relationship Type="http://schemas.openxmlformats.org/officeDocument/2006/relationships/theme" Target="/ppt/slideMasters/theme/theme1.xml" Id="R473dfb9e5c22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cc811e42ac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bf6cbaa6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bb94f5e3b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34d77d5e7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f4f5a0b5d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54bd2fe840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9dca1488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42539fbd4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ØVSTEBØ-GRUPPEN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109 622 947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SISSEL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TORBEN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