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bf30f5189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d92c9175814a72"/>
  </p:sldMasterIdLst>
  <p:sldIdLst>
    <p:sldId xmlns:r="http://schemas.openxmlformats.org/officeDocument/2006/relationships" id="256" r:id="Ra89b8b98d1674ce6"/>
    <p:sldId xmlns:r="http://schemas.openxmlformats.org/officeDocument/2006/relationships" id="257" r:id="R89c7492284e246db"/>
    <p:sldId xmlns:r="http://schemas.openxmlformats.org/officeDocument/2006/relationships" id="258" r:id="R0635b0d28a4d46d8"/>
    <p:sldId xmlns:r="http://schemas.openxmlformats.org/officeDocument/2006/relationships" id="259" r:id="Rc3fe2cc1f8b44471"/>
    <p:sldId xmlns:r="http://schemas.openxmlformats.org/officeDocument/2006/relationships" id="260" r:id="R5cc5c65fc2384a20"/>
    <p:sldId xmlns:r="http://schemas.openxmlformats.org/officeDocument/2006/relationships" id="261" r:id="R0bd7e9c69af34a2d"/>
    <p:sldId xmlns:r="http://schemas.openxmlformats.org/officeDocument/2006/relationships" id="262" r:id="R4345bb9fde17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92c9175814a72" /><Relationship Type="http://schemas.openxmlformats.org/officeDocument/2006/relationships/slide" Target="/ppt/slides/slide1.xml" Id="Ra89b8b98d1674ce6" /><Relationship Type="http://schemas.openxmlformats.org/officeDocument/2006/relationships/slide" Target="/ppt/slides/slide2.xml" Id="R89c7492284e246db" /><Relationship Type="http://schemas.openxmlformats.org/officeDocument/2006/relationships/slide" Target="/ppt/slides/slide3.xml" Id="R0635b0d28a4d46d8" /><Relationship Type="http://schemas.openxmlformats.org/officeDocument/2006/relationships/slide" Target="/ppt/slides/slide4.xml" Id="Rc3fe2cc1f8b44471" /><Relationship Type="http://schemas.openxmlformats.org/officeDocument/2006/relationships/slide" Target="/ppt/slides/slide5.xml" Id="R5cc5c65fc2384a20" /><Relationship Type="http://schemas.openxmlformats.org/officeDocument/2006/relationships/slide" Target="/ppt/slides/slide6.xml" Id="R0bd7e9c69af34a2d" /><Relationship Type="http://schemas.openxmlformats.org/officeDocument/2006/relationships/slide" Target="/ppt/slides/slide7.xml" Id="R4345bb9fde17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9f816607d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251221084634" /><Relationship Type="http://schemas.openxmlformats.org/officeDocument/2006/relationships/theme" Target="/ppt/slideMasters/theme/theme1.xml" Id="Rc081055e3ec44c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625122108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a814b8205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03269fe2543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32eb78cf1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67f37eb6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81ada67147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15ed92ef545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6d5cd90c2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