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362110e32343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97b19f37d24247"/>
  </p:sldMasterIdLst>
  <p:sldIdLst>
    <p:sldId xmlns:r="http://schemas.openxmlformats.org/officeDocument/2006/relationships" id="256" r:id="R7bdbcd8b74f24467"/>
    <p:sldId xmlns:r="http://schemas.openxmlformats.org/officeDocument/2006/relationships" id="257" r:id="Rca4d672ce0d040c8"/>
    <p:sldId xmlns:r="http://schemas.openxmlformats.org/officeDocument/2006/relationships" id="258" r:id="R5e4e33b21227462a"/>
    <p:sldId xmlns:r="http://schemas.openxmlformats.org/officeDocument/2006/relationships" id="259" r:id="R260d841b6e8b420d"/>
    <p:sldId xmlns:r="http://schemas.openxmlformats.org/officeDocument/2006/relationships" id="260" r:id="R5e57af149c724981"/>
    <p:sldId xmlns:r="http://schemas.openxmlformats.org/officeDocument/2006/relationships" id="261" r:id="Rb739c64dc42445fb"/>
    <p:sldId xmlns:r="http://schemas.openxmlformats.org/officeDocument/2006/relationships" id="262" r:id="R45cfe831931045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97b19f37d24247" /><Relationship Type="http://schemas.openxmlformats.org/officeDocument/2006/relationships/slide" Target="/ppt/slides/slide1.xml" Id="R7bdbcd8b74f24467" /><Relationship Type="http://schemas.openxmlformats.org/officeDocument/2006/relationships/slide" Target="/ppt/slides/slide2.xml" Id="Rca4d672ce0d040c8" /><Relationship Type="http://schemas.openxmlformats.org/officeDocument/2006/relationships/slide" Target="/ppt/slides/slide3.xml" Id="R5e4e33b21227462a" /><Relationship Type="http://schemas.openxmlformats.org/officeDocument/2006/relationships/slide" Target="/ppt/slides/slide4.xml" Id="R260d841b6e8b420d" /><Relationship Type="http://schemas.openxmlformats.org/officeDocument/2006/relationships/slide" Target="/ppt/slides/slide5.xml" Id="R5e57af149c724981" /><Relationship Type="http://schemas.openxmlformats.org/officeDocument/2006/relationships/slide" Target="/ppt/slides/slide6.xml" Id="Rb739c64dc42445fb" /><Relationship Type="http://schemas.openxmlformats.org/officeDocument/2006/relationships/slide" Target="/ppt/slides/slide7.xml" Id="R45cfe831931045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9ce820b9ff47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414d589fa4ba9" /><Relationship Type="http://schemas.openxmlformats.org/officeDocument/2006/relationships/theme" Target="/ppt/slideMasters/theme/theme1.xml" Id="Rf724079d3c434c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2414d589fa4b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cded396004f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067ebdac74d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a25519cfa40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c4a38d48844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7ebdf094a42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dfad542984f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28ce585204e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LORD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LORD EIENDOM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10 439 554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−6 384 629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63 017 950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451 527 639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668 788 272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ANTONSEN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Terminalen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7080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58 48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988 802 093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LORD EIENDOM AS</a:t>
            </a:r>
          </a:p>
        </p:txBody>
      </p:sp>
    </p:spTree>
  </p:cSld>
  <p:clrMapOvr>
    <a:masterClrMapping xmlns:a="http://schemas.openxmlformats.org/drawingml/2006/main"/>
  </p:clrMapOvr>
</p:sld>
</file>