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f9781b858542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5dba94a6bf4984"/>
  </p:sldMasterIdLst>
  <p:sldIdLst>
    <p:sldId xmlns:r="http://schemas.openxmlformats.org/officeDocument/2006/relationships" id="256" r:id="Rb32ee7f795074d16"/>
    <p:sldId xmlns:r="http://schemas.openxmlformats.org/officeDocument/2006/relationships" id="257" r:id="R028fbad772d74cb7"/>
    <p:sldId xmlns:r="http://schemas.openxmlformats.org/officeDocument/2006/relationships" id="258" r:id="Rf235798d1814431e"/>
    <p:sldId xmlns:r="http://schemas.openxmlformats.org/officeDocument/2006/relationships" id="259" r:id="R20f383cc6cd842e4"/>
    <p:sldId xmlns:r="http://schemas.openxmlformats.org/officeDocument/2006/relationships" id="260" r:id="R55d2b67cad004d20"/>
    <p:sldId xmlns:r="http://schemas.openxmlformats.org/officeDocument/2006/relationships" id="261" r:id="R7c9c2c2fdf774ed3"/>
    <p:sldId xmlns:r="http://schemas.openxmlformats.org/officeDocument/2006/relationships" id="262" r:id="Rc0451aef3d4445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dba94a6bf4984" /><Relationship Type="http://schemas.openxmlformats.org/officeDocument/2006/relationships/slide" Target="/ppt/slides/slide1.xml" Id="Rb32ee7f795074d16" /><Relationship Type="http://schemas.openxmlformats.org/officeDocument/2006/relationships/slide" Target="/ppt/slides/slide2.xml" Id="R028fbad772d74cb7" /><Relationship Type="http://schemas.openxmlformats.org/officeDocument/2006/relationships/slide" Target="/ppt/slides/slide3.xml" Id="Rf235798d1814431e" /><Relationship Type="http://schemas.openxmlformats.org/officeDocument/2006/relationships/slide" Target="/ppt/slides/slide4.xml" Id="R20f383cc6cd842e4" /><Relationship Type="http://schemas.openxmlformats.org/officeDocument/2006/relationships/slide" Target="/ppt/slides/slide5.xml" Id="R55d2b67cad004d20" /><Relationship Type="http://schemas.openxmlformats.org/officeDocument/2006/relationships/slide" Target="/ppt/slides/slide6.xml" Id="R7c9c2c2fdf774ed3" /><Relationship Type="http://schemas.openxmlformats.org/officeDocument/2006/relationships/slide" Target="/ppt/slides/slide7.xml" Id="Rc0451aef3d4445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1c88a675047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b46317832421c" /><Relationship Type="http://schemas.openxmlformats.org/officeDocument/2006/relationships/theme" Target="/ppt/slideMasters/theme/theme1.xml" Id="R0915e77ac77241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0b4631783242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a8118e79248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8bb06b0c348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4430106f1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5cffa61c448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38001eaf74f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65bd7b29744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792a35fed4b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4 327 732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CHRISTINA DOREEN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