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cdc6827e784c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5c370ce8224c07"/>
  </p:sldMasterIdLst>
  <p:sldIdLst>
    <p:sldId xmlns:r="http://schemas.openxmlformats.org/officeDocument/2006/relationships" id="256" r:id="R66e60acd2b1b4698"/>
    <p:sldId xmlns:r="http://schemas.openxmlformats.org/officeDocument/2006/relationships" id="257" r:id="Rdf76a51bd9b7402c"/>
    <p:sldId xmlns:r="http://schemas.openxmlformats.org/officeDocument/2006/relationships" id="258" r:id="Rfea4bb3038564e67"/>
    <p:sldId xmlns:r="http://schemas.openxmlformats.org/officeDocument/2006/relationships" id="259" r:id="R3636e14a9d114f79"/>
    <p:sldId xmlns:r="http://schemas.openxmlformats.org/officeDocument/2006/relationships" id="260" r:id="Rda72e61b4ba9419d"/>
    <p:sldId xmlns:r="http://schemas.openxmlformats.org/officeDocument/2006/relationships" id="261" r:id="Rba4198de83af466b"/>
    <p:sldId xmlns:r="http://schemas.openxmlformats.org/officeDocument/2006/relationships" id="262" r:id="R8780c3cdeed840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5c370ce8224c07" /><Relationship Type="http://schemas.openxmlformats.org/officeDocument/2006/relationships/slide" Target="/ppt/slides/slide1.xml" Id="R66e60acd2b1b4698" /><Relationship Type="http://schemas.openxmlformats.org/officeDocument/2006/relationships/slide" Target="/ppt/slides/slide2.xml" Id="Rdf76a51bd9b7402c" /><Relationship Type="http://schemas.openxmlformats.org/officeDocument/2006/relationships/slide" Target="/ppt/slides/slide3.xml" Id="Rfea4bb3038564e67" /><Relationship Type="http://schemas.openxmlformats.org/officeDocument/2006/relationships/slide" Target="/ppt/slides/slide4.xml" Id="R3636e14a9d114f79" /><Relationship Type="http://schemas.openxmlformats.org/officeDocument/2006/relationships/slide" Target="/ppt/slides/slide5.xml" Id="Rda72e61b4ba9419d" /><Relationship Type="http://schemas.openxmlformats.org/officeDocument/2006/relationships/slide" Target="/ppt/slides/slide6.xml" Id="Rba4198de83af466b" /><Relationship Type="http://schemas.openxmlformats.org/officeDocument/2006/relationships/slide" Target="/ppt/slides/slide7.xml" Id="R8780c3cdeed840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80b4d4941244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7c52e00314d07" /><Relationship Type="http://schemas.openxmlformats.org/officeDocument/2006/relationships/theme" Target="/ppt/slideMasters/theme/theme1.xml" Id="Reaed417d7ab14d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37c52e00314d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e1239ba884c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d34396d5d48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f2b67368142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24502615740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5ea1dbab64a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c73dc618846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80912f39c44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TIMS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TIMS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4 677 457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4 677 457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STEIMLER TIRIL MARIE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46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988 790 885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TIMS AS</a:t>
            </a:r>
          </a:p>
        </p:txBody>
      </p:sp>
    </p:spTree>
  </p:cSld>
  <p:clrMapOvr>
    <a:masterClrMapping xmlns:a="http://schemas.openxmlformats.org/drawingml/2006/main"/>
  </p:clrMapOvr>
</p:sld>
</file>