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7a0276ac0f4f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199532eff143d1"/>
  </p:sldMasterIdLst>
  <p:sldIdLst>
    <p:sldId xmlns:r="http://schemas.openxmlformats.org/officeDocument/2006/relationships" id="256" r:id="Rddb8394c8cdb4810"/>
    <p:sldId xmlns:r="http://schemas.openxmlformats.org/officeDocument/2006/relationships" id="257" r:id="R2bb7ad4289a34c8a"/>
    <p:sldId xmlns:r="http://schemas.openxmlformats.org/officeDocument/2006/relationships" id="258" r:id="R4bde75d5fc6a4498"/>
    <p:sldId xmlns:r="http://schemas.openxmlformats.org/officeDocument/2006/relationships" id="259" r:id="Recbe6837ced64df4"/>
    <p:sldId xmlns:r="http://schemas.openxmlformats.org/officeDocument/2006/relationships" id="260" r:id="R7ad290a6e7914622"/>
    <p:sldId xmlns:r="http://schemas.openxmlformats.org/officeDocument/2006/relationships" id="261" r:id="R2ede8553197b49d6"/>
    <p:sldId xmlns:r="http://schemas.openxmlformats.org/officeDocument/2006/relationships" id="262" r:id="Rdaefe51860794e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99532eff143d1" /><Relationship Type="http://schemas.openxmlformats.org/officeDocument/2006/relationships/slide" Target="/ppt/slides/slide1.xml" Id="Rddb8394c8cdb4810" /><Relationship Type="http://schemas.openxmlformats.org/officeDocument/2006/relationships/slide" Target="/ppt/slides/slide2.xml" Id="R2bb7ad4289a34c8a" /><Relationship Type="http://schemas.openxmlformats.org/officeDocument/2006/relationships/slide" Target="/ppt/slides/slide3.xml" Id="R4bde75d5fc6a4498" /><Relationship Type="http://schemas.openxmlformats.org/officeDocument/2006/relationships/slide" Target="/ppt/slides/slide4.xml" Id="Recbe6837ced64df4" /><Relationship Type="http://schemas.openxmlformats.org/officeDocument/2006/relationships/slide" Target="/ppt/slides/slide5.xml" Id="R7ad290a6e7914622" /><Relationship Type="http://schemas.openxmlformats.org/officeDocument/2006/relationships/slide" Target="/ppt/slides/slide6.xml" Id="R2ede8553197b49d6" /><Relationship Type="http://schemas.openxmlformats.org/officeDocument/2006/relationships/slide" Target="/ppt/slides/slide7.xml" Id="Rdaefe51860794e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acbeb217d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f61d1ce88409e" /><Relationship Type="http://schemas.openxmlformats.org/officeDocument/2006/relationships/theme" Target="/ppt/slideMasters/theme/theme1.xml" Id="R6f054c12811c40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bf61d1ce88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8d438228b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4e675c8a44a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e46d38bf54d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49631ce6b43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51e3c25141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99ee9dba3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5035e32e2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NIDAROS EIENDOM1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NIDAROS EIENDOM1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1 610 135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9 966 930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30 141 253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RØSTE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Møllenberg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28 40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olebr@yahoo.com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www.nidaros-eiendom.no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988 788 988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