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ca5fb3891240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0e0a131284dad"/>
  </p:sldMasterIdLst>
  <p:sldIdLst>
    <p:sldId xmlns:r="http://schemas.openxmlformats.org/officeDocument/2006/relationships" id="256" r:id="Rc3f346bed9134ae5"/>
    <p:sldId xmlns:r="http://schemas.openxmlformats.org/officeDocument/2006/relationships" id="257" r:id="R9f19d7a2f618493b"/>
    <p:sldId xmlns:r="http://schemas.openxmlformats.org/officeDocument/2006/relationships" id="258" r:id="R8be30b71c2904442"/>
    <p:sldId xmlns:r="http://schemas.openxmlformats.org/officeDocument/2006/relationships" id="259" r:id="Re16cc8dc1dc947cd"/>
    <p:sldId xmlns:r="http://schemas.openxmlformats.org/officeDocument/2006/relationships" id="260" r:id="Rb3342498926f4ebd"/>
    <p:sldId xmlns:r="http://schemas.openxmlformats.org/officeDocument/2006/relationships" id="261" r:id="Rc3e2b21a84f34545"/>
    <p:sldId xmlns:r="http://schemas.openxmlformats.org/officeDocument/2006/relationships" id="262" r:id="R1b87c291897b45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0e0a131284dad" /><Relationship Type="http://schemas.openxmlformats.org/officeDocument/2006/relationships/slide" Target="/ppt/slides/slide1.xml" Id="Rc3f346bed9134ae5" /><Relationship Type="http://schemas.openxmlformats.org/officeDocument/2006/relationships/slide" Target="/ppt/slides/slide2.xml" Id="R9f19d7a2f618493b" /><Relationship Type="http://schemas.openxmlformats.org/officeDocument/2006/relationships/slide" Target="/ppt/slides/slide3.xml" Id="R8be30b71c2904442" /><Relationship Type="http://schemas.openxmlformats.org/officeDocument/2006/relationships/slide" Target="/ppt/slides/slide4.xml" Id="Re16cc8dc1dc947cd" /><Relationship Type="http://schemas.openxmlformats.org/officeDocument/2006/relationships/slide" Target="/ppt/slides/slide5.xml" Id="Rb3342498926f4ebd" /><Relationship Type="http://schemas.openxmlformats.org/officeDocument/2006/relationships/slide" Target="/ppt/slides/slide6.xml" Id="Rc3e2b21a84f34545" /><Relationship Type="http://schemas.openxmlformats.org/officeDocument/2006/relationships/slide" Target="/ppt/slides/slide7.xml" Id="R1b87c291897b45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9ad8454cd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968b5351e49ee" /><Relationship Type="http://schemas.openxmlformats.org/officeDocument/2006/relationships/theme" Target="/ppt/slideMasters/theme/theme1.xml" Id="Re5ac58857452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968b5351e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049e391db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e036731e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851c4a77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ace053a26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9a1b7f22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7c55b80ae42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8930d85e046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