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255ab980b4a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3fd30392541e2"/>
  </p:sldMasterIdLst>
  <p:sldIdLst>
    <p:sldId xmlns:r="http://schemas.openxmlformats.org/officeDocument/2006/relationships" id="256" r:id="Rb2d824df3cef45cb"/>
    <p:sldId xmlns:r="http://schemas.openxmlformats.org/officeDocument/2006/relationships" id="257" r:id="R4b1effb39202460e"/>
    <p:sldId xmlns:r="http://schemas.openxmlformats.org/officeDocument/2006/relationships" id="258" r:id="R5e7e80bddfc24b2e"/>
    <p:sldId xmlns:r="http://schemas.openxmlformats.org/officeDocument/2006/relationships" id="259" r:id="R70ef4919e8404215"/>
    <p:sldId xmlns:r="http://schemas.openxmlformats.org/officeDocument/2006/relationships" id="260" r:id="R695640d421e5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3fd30392541e2" /><Relationship Type="http://schemas.openxmlformats.org/officeDocument/2006/relationships/slide" Target="/ppt/slides/slide1.xml" Id="Rb2d824df3cef45cb" /><Relationship Type="http://schemas.openxmlformats.org/officeDocument/2006/relationships/slide" Target="/ppt/slides/slide2.xml" Id="R4b1effb39202460e" /><Relationship Type="http://schemas.openxmlformats.org/officeDocument/2006/relationships/slide" Target="/ppt/slides/slide3.xml" Id="R5e7e80bddfc24b2e" /><Relationship Type="http://schemas.openxmlformats.org/officeDocument/2006/relationships/slide" Target="/ppt/slides/slide4.xml" Id="R70ef4919e8404215" /><Relationship Type="http://schemas.openxmlformats.org/officeDocument/2006/relationships/slide" Target="/ppt/slides/slide5.xml" Id="R695640d421e5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ed98ba5ac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148f9ab8c4c69" /><Relationship Type="http://schemas.openxmlformats.org/officeDocument/2006/relationships/theme" Target="/ppt/slideMasters/theme/theme1.xml" Id="R9dae65293db34a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148f9ab8c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dba03c3b34b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5018972c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49d9119d8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39113b5904e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eb806fa56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P7 KRISTEN RIKSRADIO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P7 KRISTEN RIKSRADIO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P7 KRISTEN RIKSRADIO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P7 KRISTEN RIKSRADIO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P7 KRISTEN RIKSRADIO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P7 KRISTEN RIKSRADIO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17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post@p7.no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www.p7.no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988 755 109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P7 KRISTEN RIKSRADIO</a:t>
            </a:r>
          </a:p>
        </p:txBody>
      </p:sp>
    </p:spTree>
  </p:cSld>
  <p:clrMapOvr>
    <a:masterClrMapping xmlns:a="http://schemas.openxmlformats.org/drawingml/2006/main"/>
  </p:clrMapOvr>
</p:sld>
</file>