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12a4cbd62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7df491e7a447d"/>
  </p:sldMasterIdLst>
  <p:sldIdLst>
    <p:sldId xmlns:r="http://schemas.openxmlformats.org/officeDocument/2006/relationships" id="256" r:id="R447f1473397643bd"/>
    <p:sldId xmlns:r="http://schemas.openxmlformats.org/officeDocument/2006/relationships" id="257" r:id="R8d16461be20f4fc2"/>
    <p:sldId xmlns:r="http://schemas.openxmlformats.org/officeDocument/2006/relationships" id="258" r:id="Rcf552fa4fd2049e9"/>
    <p:sldId xmlns:r="http://schemas.openxmlformats.org/officeDocument/2006/relationships" id="259" r:id="R28f0603e24264428"/>
    <p:sldId xmlns:r="http://schemas.openxmlformats.org/officeDocument/2006/relationships" id="260" r:id="Rfe95dcd11cbb4348"/>
    <p:sldId xmlns:r="http://schemas.openxmlformats.org/officeDocument/2006/relationships" id="261" r:id="Raf82b7fb8885479c"/>
    <p:sldId xmlns:r="http://schemas.openxmlformats.org/officeDocument/2006/relationships" id="262" r:id="Rf4de2191f2c3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7df491e7a447d" /><Relationship Type="http://schemas.openxmlformats.org/officeDocument/2006/relationships/slide" Target="/ppt/slides/slide1.xml" Id="R447f1473397643bd" /><Relationship Type="http://schemas.openxmlformats.org/officeDocument/2006/relationships/slide" Target="/ppt/slides/slide2.xml" Id="R8d16461be20f4fc2" /><Relationship Type="http://schemas.openxmlformats.org/officeDocument/2006/relationships/slide" Target="/ppt/slides/slide3.xml" Id="Rcf552fa4fd2049e9" /><Relationship Type="http://schemas.openxmlformats.org/officeDocument/2006/relationships/slide" Target="/ppt/slides/slide4.xml" Id="R28f0603e24264428" /><Relationship Type="http://schemas.openxmlformats.org/officeDocument/2006/relationships/slide" Target="/ppt/slides/slide5.xml" Id="Rfe95dcd11cbb4348" /><Relationship Type="http://schemas.openxmlformats.org/officeDocument/2006/relationships/slide" Target="/ppt/slides/slide6.xml" Id="Raf82b7fb8885479c" /><Relationship Type="http://schemas.openxmlformats.org/officeDocument/2006/relationships/slide" Target="/ppt/slides/slide7.xml" Id="Rf4de2191f2c3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7e370cc5d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6548ba7fa45a9" /><Relationship Type="http://schemas.openxmlformats.org/officeDocument/2006/relationships/theme" Target="/ppt/slideMasters/theme/theme1.xml" Id="R6576839cd0254c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6548ba7fa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aaa576676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65e783ddc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4e77bddf0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a15064eb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e4aceb097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81c097d1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26459324c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1 651 092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8 546 068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ANDERS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Luksefjellvegen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988 754 986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HOLDING AS</a:t>
            </a:r>
          </a:p>
        </p:txBody>
      </p:sp>
    </p:spTree>
  </p:cSld>
  <p:clrMapOvr>
    <a:masterClrMapping xmlns:a="http://schemas.openxmlformats.org/drawingml/2006/main"/>
  </p:clrMapOvr>
</p:sld>
</file>