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7f57fee469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7095ea688c47cf"/>
  </p:sldMasterIdLst>
  <p:sldIdLst>
    <p:sldId xmlns:r="http://schemas.openxmlformats.org/officeDocument/2006/relationships" id="256" r:id="R2d8304e70d2a49af"/>
    <p:sldId xmlns:r="http://schemas.openxmlformats.org/officeDocument/2006/relationships" id="257" r:id="R6f4f2b7172ec4dd6"/>
    <p:sldId xmlns:r="http://schemas.openxmlformats.org/officeDocument/2006/relationships" id="258" r:id="R040d637dc9c9497b"/>
    <p:sldId xmlns:r="http://schemas.openxmlformats.org/officeDocument/2006/relationships" id="259" r:id="R67039332384c4e14"/>
    <p:sldId xmlns:r="http://schemas.openxmlformats.org/officeDocument/2006/relationships" id="260" r:id="R80271c850fe344d2"/>
    <p:sldId xmlns:r="http://schemas.openxmlformats.org/officeDocument/2006/relationships" id="261" r:id="R0e5725dbe0d340b6"/>
    <p:sldId xmlns:r="http://schemas.openxmlformats.org/officeDocument/2006/relationships" id="262" r:id="R635609c0ca92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095ea688c47cf" /><Relationship Type="http://schemas.openxmlformats.org/officeDocument/2006/relationships/slide" Target="/ppt/slides/slide1.xml" Id="R2d8304e70d2a49af" /><Relationship Type="http://schemas.openxmlformats.org/officeDocument/2006/relationships/slide" Target="/ppt/slides/slide2.xml" Id="R6f4f2b7172ec4dd6" /><Relationship Type="http://schemas.openxmlformats.org/officeDocument/2006/relationships/slide" Target="/ppt/slides/slide3.xml" Id="R040d637dc9c9497b" /><Relationship Type="http://schemas.openxmlformats.org/officeDocument/2006/relationships/slide" Target="/ppt/slides/slide4.xml" Id="R67039332384c4e14" /><Relationship Type="http://schemas.openxmlformats.org/officeDocument/2006/relationships/slide" Target="/ppt/slides/slide5.xml" Id="R80271c850fe344d2" /><Relationship Type="http://schemas.openxmlformats.org/officeDocument/2006/relationships/slide" Target="/ppt/slides/slide6.xml" Id="R0e5725dbe0d340b6" /><Relationship Type="http://schemas.openxmlformats.org/officeDocument/2006/relationships/slide" Target="/ppt/slides/slide7.xml" Id="R635609c0ca92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9af716a7b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941cbf27e4036" /><Relationship Type="http://schemas.openxmlformats.org/officeDocument/2006/relationships/theme" Target="/ppt/slideMasters/theme/theme1.xml" Id="Rb20652fb2bf141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941cbf27e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f773bc6e6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bddddac8d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53a27aca542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7bc5fa64e41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428c0cf9e41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8b58ca2d742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39c25171f46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ESPEDAL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368 933 116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362 192 144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326 642 551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1 349 696 401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1 444 880 871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