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705094b8f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0e7085a9c24279"/>
  </p:sldMasterIdLst>
  <p:sldIdLst>
    <p:sldId xmlns:r="http://schemas.openxmlformats.org/officeDocument/2006/relationships" id="256" r:id="Rb5a940c08b3b4102"/>
    <p:sldId xmlns:r="http://schemas.openxmlformats.org/officeDocument/2006/relationships" id="257" r:id="Rceb482a1605044ad"/>
    <p:sldId xmlns:r="http://schemas.openxmlformats.org/officeDocument/2006/relationships" id="258" r:id="Ra0d2589efb90479b"/>
    <p:sldId xmlns:r="http://schemas.openxmlformats.org/officeDocument/2006/relationships" id="259" r:id="R52404a4a70a441ec"/>
    <p:sldId xmlns:r="http://schemas.openxmlformats.org/officeDocument/2006/relationships" id="260" r:id="R24d499427f1d45af"/>
    <p:sldId xmlns:r="http://schemas.openxmlformats.org/officeDocument/2006/relationships" id="261" r:id="R68b8e99e1bed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e7085a9c24279" /><Relationship Type="http://schemas.openxmlformats.org/officeDocument/2006/relationships/slide" Target="/ppt/slides/slide1.xml" Id="Rb5a940c08b3b4102" /><Relationship Type="http://schemas.openxmlformats.org/officeDocument/2006/relationships/slide" Target="/ppt/slides/slide2.xml" Id="Rceb482a1605044ad" /><Relationship Type="http://schemas.openxmlformats.org/officeDocument/2006/relationships/slide" Target="/ppt/slides/slide3.xml" Id="Ra0d2589efb90479b" /><Relationship Type="http://schemas.openxmlformats.org/officeDocument/2006/relationships/slide" Target="/ppt/slides/slide4.xml" Id="R52404a4a70a441ec" /><Relationship Type="http://schemas.openxmlformats.org/officeDocument/2006/relationships/slide" Target="/ppt/slides/slide5.xml" Id="R24d499427f1d45af" /><Relationship Type="http://schemas.openxmlformats.org/officeDocument/2006/relationships/slide" Target="/ppt/slides/slide6.xml" Id="R68b8e99e1bed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470f38cdc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ca3327206448a" /><Relationship Type="http://schemas.openxmlformats.org/officeDocument/2006/relationships/theme" Target="/ppt/slideMasters/theme/theme1.xml" Id="R0e221141435c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bca332720644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96aa796a9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96e8fc3bc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7bcdcacd6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a7bd2ad9e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ba881f048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25b1d46034b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ESPEDAL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