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5444403a3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401a150f743c3"/>
  </p:sldMasterIdLst>
  <p:sldIdLst>
    <p:sldId xmlns:r="http://schemas.openxmlformats.org/officeDocument/2006/relationships" id="256" r:id="R0a83f3cbb6574f44"/>
    <p:sldId xmlns:r="http://schemas.openxmlformats.org/officeDocument/2006/relationships" id="257" r:id="R1775bdcf616e40ff"/>
    <p:sldId xmlns:r="http://schemas.openxmlformats.org/officeDocument/2006/relationships" id="258" r:id="Rbf9a79e142e1460f"/>
    <p:sldId xmlns:r="http://schemas.openxmlformats.org/officeDocument/2006/relationships" id="259" r:id="R9efedd40330743c4"/>
    <p:sldId xmlns:r="http://schemas.openxmlformats.org/officeDocument/2006/relationships" id="260" r:id="R2c794f7f66f64e86"/>
    <p:sldId xmlns:r="http://schemas.openxmlformats.org/officeDocument/2006/relationships" id="261" r:id="Ra19c87a732354ee4"/>
    <p:sldId xmlns:r="http://schemas.openxmlformats.org/officeDocument/2006/relationships" id="262" r:id="R45ad6822a185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401a150f743c3" /><Relationship Type="http://schemas.openxmlformats.org/officeDocument/2006/relationships/slide" Target="/ppt/slides/slide1.xml" Id="R0a83f3cbb6574f44" /><Relationship Type="http://schemas.openxmlformats.org/officeDocument/2006/relationships/slide" Target="/ppt/slides/slide2.xml" Id="R1775bdcf616e40ff" /><Relationship Type="http://schemas.openxmlformats.org/officeDocument/2006/relationships/slide" Target="/ppt/slides/slide3.xml" Id="Rbf9a79e142e1460f" /><Relationship Type="http://schemas.openxmlformats.org/officeDocument/2006/relationships/slide" Target="/ppt/slides/slide4.xml" Id="R9efedd40330743c4" /><Relationship Type="http://schemas.openxmlformats.org/officeDocument/2006/relationships/slide" Target="/ppt/slides/slide5.xml" Id="R2c794f7f66f64e86" /><Relationship Type="http://schemas.openxmlformats.org/officeDocument/2006/relationships/slide" Target="/ppt/slides/slide6.xml" Id="Ra19c87a732354ee4" /><Relationship Type="http://schemas.openxmlformats.org/officeDocument/2006/relationships/slide" Target="/ppt/slides/slide7.xml" Id="R45ad6822a185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1d55b41cd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e855d9ddf46bc" /><Relationship Type="http://schemas.openxmlformats.org/officeDocument/2006/relationships/theme" Target="/ppt/slideMasters/theme/theme1.xml" Id="R8b5a6afa2669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e855d9ddf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0a5a5a1e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c5d73dbf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76cf6e9d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64a3f2a3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386f3825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89d598a5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cfdeb783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