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acc8b9d1424a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6ed48f57bd473d"/>
  </p:sldMasterIdLst>
  <p:sldIdLst>
    <p:sldId xmlns:r="http://schemas.openxmlformats.org/officeDocument/2006/relationships" id="256" r:id="Rec2f90386a0f4099"/>
    <p:sldId xmlns:r="http://schemas.openxmlformats.org/officeDocument/2006/relationships" id="257" r:id="Ra3dae49ed83b4ba8"/>
    <p:sldId xmlns:r="http://schemas.openxmlformats.org/officeDocument/2006/relationships" id="258" r:id="Re787daef3fde4b62"/>
    <p:sldId xmlns:r="http://schemas.openxmlformats.org/officeDocument/2006/relationships" id="259" r:id="R7a8b9f6280ec4706"/>
    <p:sldId xmlns:r="http://schemas.openxmlformats.org/officeDocument/2006/relationships" id="260" r:id="Rae011be33a5249e0"/>
    <p:sldId xmlns:r="http://schemas.openxmlformats.org/officeDocument/2006/relationships" id="261" r:id="R70794eaddebd43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ed48f57bd473d" /><Relationship Type="http://schemas.openxmlformats.org/officeDocument/2006/relationships/slide" Target="/ppt/slides/slide1.xml" Id="Rec2f90386a0f4099" /><Relationship Type="http://schemas.openxmlformats.org/officeDocument/2006/relationships/slide" Target="/ppt/slides/slide2.xml" Id="Ra3dae49ed83b4ba8" /><Relationship Type="http://schemas.openxmlformats.org/officeDocument/2006/relationships/slide" Target="/ppt/slides/slide3.xml" Id="Re787daef3fde4b62" /><Relationship Type="http://schemas.openxmlformats.org/officeDocument/2006/relationships/slide" Target="/ppt/slides/slide4.xml" Id="R7a8b9f6280ec4706" /><Relationship Type="http://schemas.openxmlformats.org/officeDocument/2006/relationships/slide" Target="/ppt/slides/slide5.xml" Id="Rae011be33a5249e0" /><Relationship Type="http://schemas.openxmlformats.org/officeDocument/2006/relationships/slide" Target="/ppt/slides/slide6.xml" Id="R70794eaddebd43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0ff418c9944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5ffa47e2e4bd7" /><Relationship Type="http://schemas.openxmlformats.org/officeDocument/2006/relationships/theme" Target="/ppt/slideMasters/theme/theme1.xml" Id="Rf888a81e0ab743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b5ffa47e2e4b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b8040c59949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8ee4dde8742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3d8cb09ed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964d069b24f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8f7009d134b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abf278b5d48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988 742 686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FORVALTNING AS</a:t>
            </a:r>
          </a:p>
        </p:txBody>
      </p:sp>
    </p:spTree>
  </p:cSld>
  <p:clrMapOvr>
    <a:masterClrMapping xmlns:a="http://schemas.openxmlformats.org/drawingml/2006/main"/>
  </p:clrMapOvr>
</p:sld>
</file>