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266af39f4b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ecd27c03e1460f"/>
  </p:sldMasterIdLst>
  <p:sldIdLst>
    <p:sldId xmlns:r="http://schemas.openxmlformats.org/officeDocument/2006/relationships" id="256" r:id="R04d52f1dd5984487"/>
    <p:sldId xmlns:r="http://schemas.openxmlformats.org/officeDocument/2006/relationships" id="257" r:id="R4d99cf957e9d4c4b"/>
    <p:sldId xmlns:r="http://schemas.openxmlformats.org/officeDocument/2006/relationships" id="258" r:id="R884206a0c9d24a70"/>
    <p:sldId xmlns:r="http://schemas.openxmlformats.org/officeDocument/2006/relationships" id="259" r:id="Rdadd692690514f75"/>
    <p:sldId xmlns:r="http://schemas.openxmlformats.org/officeDocument/2006/relationships" id="260" r:id="Re1fb0b17cdea4a81"/>
    <p:sldId xmlns:r="http://schemas.openxmlformats.org/officeDocument/2006/relationships" id="261" r:id="R1472fd6ab2d04a88"/>
    <p:sldId xmlns:r="http://schemas.openxmlformats.org/officeDocument/2006/relationships" id="262" r:id="R593170302f994c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cd27c03e1460f" /><Relationship Type="http://schemas.openxmlformats.org/officeDocument/2006/relationships/slide" Target="/ppt/slides/slide1.xml" Id="R04d52f1dd5984487" /><Relationship Type="http://schemas.openxmlformats.org/officeDocument/2006/relationships/slide" Target="/ppt/slides/slide2.xml" Id="R4d99cf957e9d4c4b" /><Relationship Type="http://schemas.openxmlformats.org/officeDocument/2006/relationships/slide" Target="/ppt/slides/slide3.xml" Id="R884206a0c9d24a70" /><Relationship Type="http://schemas.openxmlformats.org/officeDocument/2006/relationships/slide" Target="/ppt/slides/slide4.xml" Id="Rdadd692690514f75" /><Relationship Type="http://schemas.openxmlformats.org/officeDocument/2006/relationships/slide" Target="/ppt/slides/slide5.xml" Id="Re1fb0b17cdea4a81" /><Relationship Type="http://schemas.openxmlformats.org/officeDocument/2006/relationships/slide" Target="/ppt/slides/slide6.xml" Id="R1472fd6ab2d04a88" /><Relationship Type="http://schemas.openxmlformats.org/officeDocument/2006/relationships/slide" Target="/ppt/slides/slide7.xml" Id="R593170302f994c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e2eb9651743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fe2cde5b746c5" /><Relationship Type="http://schemas.openxmlformats.org/officeDocument/2006/relationships/theme" Target="/ppt/slideMasters/theme/theme1.xml" Id="R1dd7871ba43142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1fe2cde5b746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b33e9e77e4d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3f3c9bd0148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8041a05f74a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aef59ec8248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8e8be3c824a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fe619820e41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54897020c4e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FALKHØ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FALKHØ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FALKHØ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FALKHØ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FALKHØ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3 047 618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43 932 466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46 381 949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FALKHØ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OPPSJØ AS  –  45,8 %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GISNA AS  –  34,2 %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GRYTHATTEN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VARDÅSTOPPEN AS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FALKHØ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988 732 400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FALKHØ AS</a:t>
            </a:r>
          </a:p>
        </p:txBody>
      </p:sp>
    </p:spTree>
  </p:cSld>
  <p:clrMapOvr>
    <a:masterClrMapping xmlns:a="http://schemas.openxmlformats.org/drawingml/2006/main"/>
  </p:clrMapOvr>
</p:sld>
</file>