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5c53c30ae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daa88256c4f43"/>
  </p:sldMasterIdLst>
  <p:sldIdLst>
    <p:sldId xmlns:r="http://schemas.openxmlformats.org/officeDocument/2006/relationships" id="256" r:id="Rd7028271fb8d49cc"/>
    <p:sldId xmlns:r="http://schemas.openxmlformats.org/officeDocument/2006/relationships" id="257" r:id="Rdef3e25cdc7e4ec9"/>
    <p:sldId xmlns:r="http://schemas.openxmlformats.org/officeDocument/2006/relationships" id="258" r:id="R72847cd78a134cb7"/>
    <p:sldId xmlns:r="http://schemas.openxmlformats.org/officeDocument/2006/relationships" id="259" r:id="R173bc1f276bb48bb"/>
    <p:sldId xmlns:r="http://schemas.openxmlformats.org/officeDocument/2006/relationships" id="260" r:id="Rc3ff7adac4264076"/>
    <p:sldId xmlns:r="http://schemas.openxmlformats.org/officeDocument/2006/relationships" id="261" r:id="Rbfaca6f63afe4353"/>
    <p:sldId xmlns:r="http://schemas.openxmlformats.org/officeDocument/2006/relationships" id="262" r:id="Rb4d9ef992dad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daa88256c4f43" /><Relationship Type="http://schemas.openxmlformats.org/officeDocument/2006/relationships/slide" Target="/ppt/slides/slide1.xml" Id="Rd7028271fb8d49cc" /><Relationship Type="http://schemas.openxmlformats.org/officeDocument/2006/relationships/slide" Target="/ppt/slides/slide2.xml" Id="Rdef3e25cdc7e4ec9" /><Relationship Type="http://schemas.openxmlformats.org/officeDocument/2006/relationships/slide" Target="/ppt/slides/slide3.xml" Id="R72847cd78a134cb7" /><Relationship Type="http://schemas.openxmlformats.org/officeDocument/2006/relationships/slide" Target="/ppt/slides/slide4.xml" Id="R173bc1f276bb48bb" /><Relationship Type="http://schemas.openxmlformats.org/officeDocument/2006/relationships/slide" Target="/ppt/slides/slide5.xml" Id="Rc3ff7adac4264076" /><Relationship Type="http://schemas.openxmlformats.org/officeDocument/2006/relationships/slide" Target="/ppt/slides/slide6.xml" Id="Rbfaca6f63afe4353" /><Relationship Type="http://schemas.openxmlformats.org/officeDocument/2006/relationships/slide" Target="/ppt/slides/slide7.xml" Id="Rb4d9ef992dad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dcc8e39e4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325c0e344965" /><Relationship Type="http://schemas.openxmlformats.org/officeDocument/2006/relationships/theme" Target="/ppt/slideMasters/theme/theme1.xml" Id="R366ce328f404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f325c0e34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89a52294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d2a3eca9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59d4995d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a396b3a6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be018e1de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ecd84c79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90feda40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