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c7ab8cfce40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975e3c9284b6d"/>
  </p:sldMasterIdLst>
  <p:sldIdLst>
    <p:sldId xmlns:r="http://schemas.openxmlformats.org/officeDocument/2006/relationships" id="256" r:id="R9d023c8beb4942af"/>
    <p:sldId xmlns:r="http://schemas.openxmlformats.org/officeDocument/2006/relationships" id="257" r:id="R65984c2b9766438f"/>
    <p:sldId xmlns:r="http://schemas.openxmlformats.org/officeDocument/2006/relationships" id="258" r:id="Rfa4765fcc1dc4851"/>
    <p:sldId xmlns:r="http://schemas.openxmlformats.org/officeDocument/2006/relationships" id="259" r:id="Raf55d41ff0454ab9"/>
    <p:sldId xmlns:r="http://schemas.openxmlformats.org/officeDocument/2006/relationships" id="260" r:id="R028a31d0ce8d47e3"/>
    <p:sldId xmlns:r="http://schemas.openxmlformats.org/officeDocument/2006/relationships" id="261" r:id="Reba66cde76a7430c"/>
    <p:sldId xmlns:r="http://schemas.openxmlformats.org/officeDocument/2006/relationships" id="262" r:id="R0b2edbcd518a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975e3c9284b6d" /><Relationship Type="http://schemas.openxmlformats.org/officeDocument/2006/relationships/slide" Target="/ppt/slides/slide1.xml" Id="R9d023c8beb4942af" /><Relationship Type="http://schemas.openxmlformats.org/officeDocument/2006/relationships/slide" Target="/ppt/slides/slide2.xml" Id="R65984c2b9766438f" /><Relationship Type="http://schemas.openxmlformats.org/officeDocument/2006/relationships/slide" Target="/ppt/slides/slide3.xml" Id="Rfa4765fcc1dc4851" /><Relationship Type="http://schemas.openxmlformats.org/officeDocument/2006/relationships/slide" Target="/ppt/slides/slide4.xml" Id="Raf55d41ff0454ab9" /><Relationship Type="http://schemas.openxmlformats.org/officeDocument/2006/relationships/slide" Target="/ppt/slides/slide5.xml" Id="R028a31d0ce8d47e3" /><Relationship Type="http://schemas.openxmlformats.org/officeDocument/2006/relationships/slide" Target="/ppt/slides/slide6.xml" Id="Reba66cde76a7430c" /><Relationship Type="http://schemas.openxmlformats.org/officeDocument/2006/relationships/slide" Target="/ppt/slides/slide7.xml" Id="R0b2edbcd518a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cad778b38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a6ddc2ab45c8" /><Relationship Type="http://schemas.openxmlformats.org/officeDocument/2006/relationships/theme" Target="/ppt/slideMasters/theme/theme1.xml" Id="R01a03f1d3eb8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4a6ddc2ab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22ed90e5442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c5af07912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c55d8c3c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1de176b3340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1af9c571d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0ad5e020540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c15680b99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ROBERT MIDTBØ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Robert Midtbø, Middagsteigen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988 706 523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 HOLDING AS</a:t>
            </a:r>
          </a:p>
        </p:txBody>
      </p:sp>
    </p:spTree>
  </p:cSld>
  <p:clrMapOvr>
    <a:masterClrMapping xmlns:a="http://schemas.openxmlformats.org/drawingml/2006/main"/>
  </p:clrMapOvr>
</p:sld>
</file>