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4b5ef134c849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a7db8a7a804cab"/>
  </p:sldMasterIdLst>
  <p:sldIdLst>
    <p:sldId xmlns:r="http://schemas.openxmlformats.org/officeDocument/2006/relationships" id="256" r:id="R1518512e7d284c52"/>
    <p:sldId xmlns:r="http://schemas.openxmlformats.org/officeDocument/2006/relationships" id="257" r:id="Rcd93daa22ebc4e13"/>
    <p:sldId xmlns:r="http://schemas.openxmlformats.org/officeDocument/2006/relationships" id="258" r:id="R9d503b115e7042a3"/>
    <p:sldId xmlns:r="http://schemas.openxmlformats.org/officeDocument/2006/relationships" id="259" r:id="Rc7610124f267440d"/>
    <p:sldId xmlns:r="http://schemas.openxmlformats.org/officeDocument/2006/relationships" id="260" r:id="Rbe874bd869a8426f"/>
    <p:sldId xmlns:r="http://schemas.openxmlformats.org/officeDocument/2006/relationships" id="261" r:id="R0eada79a55054266"/>
    <p:sldId xmlns:r="http://schemas.openxmlformats.org/officeDocument/2006/relationships" id="262" r:id="Rb3a07aa8b7ad4d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a7db8a7a804cab" /><Relationship Type="http://schemas.openxmlformats.org/officeDocument/2006/relationships/slide" Target="/ppt/slides/slide1.xml" Id="R1518512e7d284c52" /><Relationship Type="http://schemas.openxmlformats.org/officeDocument/2006/relationships/slide" Target="/ppt/slides/slide2.xml" Id="Rcd93daa22ebc4e13" /><Relationship Type="http://schemas.openxmlformats.org/officeDocument/2006/relationships/slide" Target="/ppt/slides/slide3.xml" Id="R9d503b115e7042a3" /><Relationship Type="http://schemas.openxmlformats.org/officeDocument/2006/relationships/slide" Target="/ppt/slides/slide4.xml" Id="Rc7610124f267440d" /><Relationship Type="http://schemas.openxmlformats.org/officeDocument/2006/relationships/slide" Target="/ppt/slides/slide5.xml" Id="Rbe874bd869a8426f" /><Relationship Type="http://schemas.openxmlformats.org/officeDocument/2006/relationships/slide" Target="/ppt/slides/slide6.xml" Id="R0eada79a55054266" /><Relationship Type="http://schemas.openxmlformats.org/officeDocument/2006/relationships/slide" Target="/ppt/slides/slide7.xml" Id="Rb3a07aa8b7ad4d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840251d3f94e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9cf00d5c244c07" /><Relationship Type="http://schemas.openxmlformats.org/officeDocument/2006/relationships/theme" Target="/ppt/slideMasters/theme/theme1.xml" Id="R00363ac6b1784e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9cf00d5c244c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c7956d68a84d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423efd9d6a44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17bc78143c43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b7040a58c748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3002522deb40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ebed2f49094c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83d5c0473d4a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HAHÅ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HAHÅ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HAHÅ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HAHÅ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HAHÅ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HAHÅ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897 631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−143 392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6 490 439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30 681 857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40 269 965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HAHÅ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SKJÆVELAND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HAHÅ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Gartnerveien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4374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kim@xina.no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988 694 169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HAHÅ AS</a:t>
            </a:r>
          </a:p>
        </p:txBody>
      </p:sp>
    </p:spTree>
  </p:cSld>
  <p:clrMapOvr>
    <a:masterClrMapping xmlns:a="http://schemas.openxmlformats.org/drawingml/2006/main"/>
  </p:clrMapOvr>
</p:sld>
</file>