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a5224af3335490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6fb6e31601e4350"/>
  </p:sldMasterIdLst>
  <p:sldIdLst>
    <p:sldId xmlns:r="http://schemas.openxmlformats.org/officeDocument/2006/relationships" id="256" r:id="Rbe490e0009c845d8"/>
    <p:sldId xmlns:r="http://schemas.openxmlformats.org/officeDocument/2006/relationships" id="257" r:id="R0e84ec34874744be"/>
    <p:sldId xmlns:r="http://schemas.openxmlformats.org/officeDocument/2006/relationships" id="258" r:id="Rbfe87ef2d3714583"/>
    <p:sldId xmlns:r="http://schemas.openxmlformats.org/officeDocument/2006/relationships" id="259" r:id="R37031dbf01f44275"/>
    <p:sldId xmlns:r="http://schemas.openxmlformats.org/officeDocument/2006/relationships" id="260" r:id="R5cd807787da349c0"/>
    <p:sldId xmlns:r="http://schemas.openxmlformats.org/officeDocument/2006/relationships" id="261" r:id="Rae99c388359c464b"/>
    <p:sldId xmlns:r="http://schemas.openxmlformats.org/officeDocument/2006/relationships" id="262" r:id="R220db2dae2754cd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fb6e31601e4350" /><Relationship Type="http://schemas.openxmlformats.org/officeDocument/2006/relationships/slide" Target="/ppt/slides/slide1.xml" Id="Rbe490e0009c845d8" /><Relationship Type="http://schemas.openxmlformats.org/officeDocument/2006/relationships/slide" Target="/ppt/slides/slide2.xml" Id="R0e84ec34874744be" /><Relationship Type="http://schemas.openxmlformats.org/officeDocument/2006/relationships/slide" Target="/ppt/slides/slide3.xml" Id="Rbfe87ef2d3714583" /><Relationship Type="http://schemas.openxmlformats.org/officeDocument/2006/relationships/slide" Target="/ppt/slides/slide4.xml" Id="R37031dbf01f44275" /><Relationship Type="http://schemas.openxmlformats.org/officeDocument/2006/relationships/slide" Target="/ppt/slides/slide5.xml" Id="R5cd807787da349c0" /><Relationship Type="http://schemas.openxmlformats.org/officeDocument/2006/relationships/slide" Target="/ppt/slides/slide6.xml" Id="Rae99c388359c464b" /><Relationship Type="http://schemas.openxmlformats.org/officeDocument/2006/relationships/slide" Target="/ppt/slides/slide7.xml" Id="R220db2dae2754cd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1abf480c744b9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b99860c8d645af" /><Relationship Type="http://schemas.openxmlformats.org/officeDocument/2006/relationships/theme" Target="/ppt/slideMasters/theme/theme1.xml" Id="R97e2b590d0ca40b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cb99860c8d645a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02780a64324dc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a9c0e76201420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17d732c4dd41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0d2eaa9d154fd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a39f417b6c48c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df72e402fe4ef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5cdc81d79a410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RG HOLDING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−464 704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80 988 036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353 293 443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375 294 549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GAUSAKER ROY HARALD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Husvikveien 111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3124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34 94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988 689 394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HOLDING AS</a:t>
            </a:r>
          </a:p>
        </p:txBody>
      </p:sp>
    </p:spTree>
  </p:cSld>
  <p:clrMapOvr>
    <a:masterClrMapping xmlns:a="http://schemas.openxmlformats.org/drawingml/2006/main"/>
  </p:clrMapOvr>
</p:sld>
</file>