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c4992cb44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5f2fe696c42bc"/>
  </p:sldMasterIdLst>
  <p:sldIdLst>
    <p:sldId xmlns:r="http://schemas.openxmlformats.org/officeDocument/2006/relationships" id="256" r:id="R47b5ca5cf05b4139"/>
    <p:sldId xmlns:r="http://schemas.openxmlformats.org/officeDocument/2006/relationships" id="257" r:id="Rf30105a98afe443a"/>
    <p:sldId xmlns:r="http://schemas.openxmlformats.org/officeDocument/2006/relationships" id="258" r:id="Rcf003324d2cd41a8"/>
    <p:sldId xmlns:r="http://schemas.openxmlformats.org/officeDocument/2006/relationships" id="259" r:id="R22109bf87a5b45df"/>
    <p:sldId xmlns:r="http://schemas.openxmlformats.org/officeDocument/2006/relationships" id="260" r:id="R908476c201a64606"/>
    <p:sldId xmlns:r="http://schemas.openxmlformats.org/officeDocument/2006/relationships" id="261" r:id="R19a84aa0471e490d"/>
    <p:sldId xmlns:r="http://schemas.openxmlformats.org/officeDocument/2006/relationships" id="262" r:id="R277907a84ad9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f2fe696c42bc" /><Relationship Type="http://schemas.openxmlformats.org/officeDocument/2006/relationships/slide" Target="/ppt/slides/slide1.xml" Id="R47b5ca5cf05b4139" /><Relationship Type="http://schemas.openxmlformats.org/officeDocument/2006/relationships/slide" Target="/ppt/slides/slide2.xml" Id="Rf30105a98afe443a" /><Relationship Type="http://schemas.openxmlformats.org/officeDocument/2006/relationships/slide" Target="/ppt/slides/slide3.xml" Id="Rcf003324d2cd41a8" /><Relationship Type="http://schemas.openxmlformats.org/officeDocument/2006/relationships/slide" Target="/ppt/slides/slide4.xml" Id="R22109bf87a5b45df" /><Relationship Type="http://schemas.openxmlformats.org/officeDocument/2006/relationships/slide" Target="/ppt/slides/slide5.xml" Id="R908476c201a64606" /><Relationship Type="http://schemas.openxmlformats.org/officeDocument/2006/relationships/slide" Target="/ppt/slides/slide6.xml" Id="R19a84aa0471e490d" /><Relationship Type="http://schemas.openxmlformats.org/officeDocument/2006/relationships/slide" Target="/ppt/slides/slide7.xml" Id="R277907a84ad9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81134037b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ea720ca04790" /><Relationship Type="http://schemas.openxmlformats.org/officeDocument/2006/relationships/theme" Target="/ppt/slideMasters/theme/theme1.xml" Id="Rd4d3a0c2c1ad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2ea720ca0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5cd939d1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0a2995dd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b03f92c0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c89c60e5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160a2040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9178ba3a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3735e8e6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