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7b591c97314e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4aa0100b37471a"/>
  </p:sldMasterIdLst>
  <p:sldIdLst>
    <p:sldId xmlns:r="http://schemas.openxmlformats.org/officeDocument/2006/relationships" id="256" r:id="Re5dc8ed71edb4d2f"/>
    <p:sldId xmlns:r="http://schemas.openxmlformats.org/officeDocument/2006/relationships" id="257" r:id="R400d60bfca144fa6"/>
    <p:sldId xmlns:r="http://schemas.openxmlformats.org/officeDocument/2006/relationships" id="258" r:id="R29d0ec946dd54fb7"/>
    <p:sldId xmlns:r="http://schemas.openxmlformats.org/officeDocument/2006/relationships" id="259" r:id="Rf9c519e15da1436b"/>
    <p:sldId xmlns:r="http://schemas.openxmlformats.org/officeDocument/2006/relationships" id="260" r:id="Rb89526663e144613"/>
    <p:sldId xmlns:r="http://schemas.openxmlformats.org/officeDocument/2006/relationships" id="261" r:id="Rdd14d9188cbc42a5"/>
    <p:sldId xmlns:r="http://schemas.openxmlformats.org/officeDocument/2006/relationships" id="262" r:id="Re1bbed0164394d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4aa0100b37471a" /><Relationship Type="http://schemas.openxmlformats.org/officeDocument/2006/relationships/slide" Target="/ppt/slides/slide1.xml" Id="Re5dc8ed71edb4d2f" /><Relationship Type="http://schemas.openxmlformats.org/officeDocument/2006/relationships/slide" Target="/ppt/slides/slide2.xml" Id="R400d60bfca144fa6" /><Relationship Type="http://schemas.openxmlformats.org/officeDocument/2006/relationships/slide" Target="/ppt/slides/slide3.xml" Id="R29d0ec946dd54fb7" /><Relationship Type="http://schemas.openxmlformats.org/officeDocument/2006/relationships/slide" Target="/ppt/slides/slide4.xml" Id="Rf9c519e15da1436b" /><Relationship Type="http://schemas.openxmlformats.org/officeDocument/2006/relationships/slide" Target="/ppt/slides/slide5.xml" Id="Rb89526663e144613" /><Relationship Type="http://schemas.openxmlformats.org/officeDocument/2006/relationships/slide" Target="/ppt/slides/slide6.xml" Id="Rdd14d9188cbc42a5" /><Relationship Type="http://schemas.openxmlformats.org/officeDocument/2006/relationships/slide" Target="/ppt/slides/slide7.xml" Id="Re1bbed0164394d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789b9d42d4c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5c8f621a04a44" /><Relationship Type="http://schemas.openxmlformats.org/officeDocument/2006/relationships/theme" Target="/ppt/slideMasters/theme/theme1.xml" Id="Rcbf911a0241741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25c8f621a04a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70bc355da46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984df0d5d4d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4f104e9104a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e3767840944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95183dd1846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3308bc6134f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ce80ddca94f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PENSATO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−483 664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15 024 759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17 507 367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JOHAN SANDVIK  –  99,2 %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JOHAN SANDVIK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988 664 677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