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52e0324b3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387eb27a44a10"/>
  </p:sldMasterIdLst>
  <p:sldIdLst>
    <p:sldId xmlns:r="http://schemas.openxmlformats.org/officeDocument/2006/relationships" id="256" r:id="Rdf4d87508e31481b"/>
    <p:sldId xmlns:r="http://schemas.openxmlformats.org/officeDocument/2006/relationships" id="257" r:id="Rd4e2a6fe2d4143c8"/>
    <p:sldId xmlns:r="http://schemas.openxmlformats.org/officeDocument/2006/relationships" id="258" r:id="Rda8b26a1079f4990"/>
    <p:sldId xmlns:r="http://schemas.openxmlformats.org/officeDocument/2006/relationships" id="259" r:id="R8827f0f36c644904"/>
    <p:sldId xmlns:r="http://schemas.openxmlformats.org/officeDocument/2006/relationships" id="260" r:id="R839f72dcf40e4f40"/>
    <p:sldId xmlns:r="http://schemas.openxmlformats.org/officeDocument/2006/relationships" id="261" r:id="R0da1c9cec6004461"/>
    <p:sldId xmlns:r="http://schemas.openxmlformats.org/officeDocument/2006/relationships" id="262" r:id="Re139a2161e09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387eb27a44a10" /><Relationship Type="http://schemas.openxmlformats.org/officeDocument/2006/relationships/slide" Target="/ppt/slides/slide1.xml" Id="Rdf4d87508e31481b" /><Relationship Type="http://schemas.openxmlformats.org/officeDocument/2006/relationships/slide" Target="/ppt/slides/slide2.xml" Id="Rd4e2a6fe2d4143c8" /><Relationship Type="http://schemas.openxmlformats.org/officeDocument/2006/relationships/slide" Target="/ppt/slides/slide3.xml" Id="Rda8b26a1079f4990" /><Relationship Type="http://schemas.openxmlformats.org/officeDocument/2006/relationships/slide" Target="/ppt/slides/slide4.xml" Id="R8827f0f36c644904" /><Relationship Type="http://schemas.openxmlformats.org/officeDocument/2006/relationships/slide" Target="/ppt/slides/slide5.xml" Id="R839f72dcf40e4f40" /><Relationship Type="http://schemas.openxmlformats.org/officeDocument/2006/relationships/slide" Target="/ppt/slides/slide6.xml" Id="R0da1c9cec6004461" /><Relationship Type="http://schemas.openxmlformats.org/officeDocument/2006/relationships/slide" Target="/ppt/slides/slide7.xml" Id="Re139a2161e09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194b79e1b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8db4b5ad047ba" /><Relationship Type="http://schemas.openxmlformats.org/officeDocument/2006/relationships/theme" Target="/ppt/slideMasters/theme/theme1.xml" Id="Rf7af91820d71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8db4b5ad0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6ea2645d940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e039a8ac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5c3cd0d9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55ba5367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8c2132751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a81954c6d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f4aaa5ffc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SOFIE FARSTAD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KALVENES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