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a134ba5fc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3692601284fdf"/>
  </p:sldMasterIdLst>
  <p:sldIdLst>
    <p:sldId xmlns:r="http://schemas.openxmlformats.org/officeDocument/2006/relationships" id="256" r:id="Re55f4fed90f343db"/>
    <p:sldId xmlns:r="http://schemas.openxmlformats.org/officeDocument/2006/relationships" id="257" r:id="R3ca6cbcd33d24fd3"/>
    <p:sldId xmlns:r="http://schemas.openxmlformats.org/officeDocument/2006/relationships" id="258" r:id="Rf2b4cbf4b62945c6"/>
    <p:sldId xmlns:r="http://schemas.openxmlformats.org/officeDocument/2006/relationships" id="259" r:id="R2c5cc8df382f4016"/>
    <p:sldId xmlns:r="http://schemas.openxmlformats.org/officeDocument/2006/relationships" id="260" r:id="R283bfb12caf448de"/>
    <p:sldId xmlns:r="http://schemas.openxmlformats.org/officeDocument/2006/relationships" id="261" r:id="R903c646129924499"/>
    <p:sldId xmlns:r="http://schemas.openxmlformats.org/officeDocument/2006/relationships" id="262" r:id="Rade9dc0ec01d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3692601284fdf" /><Relationship Type="http://schemas.openxmlformats.org/officeDocument/2006/relationships/slide" Target="/ppt/slides/slide1.xml" Id="Re55f4fed90f343db" /><Relationship Type="http://schemas.openxmlformats.org/officeDocument/2006/relationships/slide" Target="/ppt/slides/slide2.xml" Id="R3ca6cbcd33d24fd3" /><Relationship Type="http://schemas.openxmlformats.org/officeDocument/2006/relationships/slide" Target="/ppt/slides/slide3.xml" Id="Rf2b4cbf4b62945c6" /><Relationship Type="http://schemas.openxmlformats.org/officeDocument/2006/relationships/slide" Target="/ppt/slides/slide4.xml" Id="R2c5cc8df382f4016" /><Relationship Type="http://schemas.openxmlformats.org/officeDocument/2006/relationships/slide" Target="/ppt/slides/slide5.xml" Id="R283bfb12caf448de" /><Relationship Type="http://schemas.openxmlformats.org/officeDocument/2006/relationships/slide" Target="/ppt/slides/slide6.xml" Id="R903c646129924499" /><Relationship Type="http://schemas.openxmlformats.org/officeDocument/2006/relationships/slide" Target="/ppt/slides/slide7.xml" Id="Rade9dc0ec01d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282f5c1b8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f6cae1384f39" /><Relationship Type="http://schemas.openxmlformats.org/officeDocument/2006/relationships/theme" Target="/ppt/slideMasters/theme/theme1.xml" Id="R444c20c31521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af6cae138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5420531fe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562cf167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5a363e3d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893630f8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5c7f739a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e9b8dcc2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77b287db7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44 098 493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376 432 462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467 614 193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BØRKE NØRSTRUD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henrik@russedress.no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