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9a2df787c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bdedfdffa4952"/>
  </p:sldMasterIdLst>
  <p:sldIdLst>
    <p:sldId xmlns:r="http://schemas.openxmlformats.org/officeDocument/2006/relationships" id="256" r:id="R415ade578fbe4614"/>
    <p:sldId xmlns:r="http://schemas.openxmlformats.org/officeDocument/2006/relationships" id="257" r:id="R806577d18361401e"/>
    <p:sldId xmlns:r="http://schemas.openxmlformats.org/officeDocument/2006/relationships" id="258" r:id="Rf6348a1afafa4219"/>
    <p:sldId xmlns:r="http://schemas.openxmlformats.org/officeDocument/2006/relationships" id="259" r:id="R499563ba96334a15"/>
    <p:sldId xmlns:r="http://schemas.openxmlformats.org/officeDocument/2006/relationships" id="260" r:id="Rb620b61e342b4128"/>
    <p:sldId xmlns:r="http://schemas.openxmlformats.org/officeDocument/2006/relationships" id="261" r:id="R9f35966483274f8b"/>
    <p:sldId xmlns:r="http://schemas.openxmlformats.org/officeDocument/2006/relationships" id="262" r:id="R8eb040c89ed3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bdedfdffa4952" /><Relationship Type="http://schemas.openxmlformats.org/officeDocument/2006/relationships/slide" Target="/ppt/slides/slide1.xml" Id="R415ade578fbe4614" /><Relationship Type="http://schemas.openxmlformats.org/officeDocument/2006/relationships/slide" Target="/ppt/slides/slide2.xml" Id="R806577d18361401e" /><Relationship Type="http://schemas.openxmlformats.org/officeDocument/2006/relationships/slide" Target="/ppt/slides/slide3.xml" Id="Rf6348a1afafa4219" /><Relationship Type="http://schemas.openxmlformats.org/officeDocument/2006/relationships/slide" Target="/ppt/slides/slide4.xml" Id="R499563ba96334a15" /><Relationship Type="http://schemas.openxmlformats.org/officeDocument/2006/relationships/slide" Target="/ppt/slides/slide5.xml" Id="Rb620b61e342b4128" /><Relationship Type="http://schemas.openxmlformats.org/officeDocument/2006/relationships/slide" Target="/ppt/slides/slide6.xml" Id="R9f35966483274f8b" /><Relationship Type="http://schemas.openxmlformats.org/officeDocument/2006/relationships/slide" Target="/ppt/slides/slide7.xml" Id="R8eb040c89ed3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6da4f7874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51cbda7c24d4a" /><Relationship Type="http://schemas.openxmlformats.org/officeDocument/2006/relationships/theme" Target="/ppt/slideMasters/theme/theme1.xml" Id="Ra79fef6fba12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51cbda7c2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18de52d1d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52d3ed78e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e5252aca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60d69d799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9d7c6dfd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0ddf47cd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263465ca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