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b78df31f98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18054b1e9f46a0"/>
  </p:sldMasterIdLst>
  <p:sldIdLst>
    <p:sldId xmlns:r="http://schemas.openxmlformats.org/officeDocument/2006/relationships" id="256" r:id="R11c8a48b063f43ae"/>
    <p:sldId xmlns:r="http://schemas.openxmlformats.org/officeDocument/2006/relationships" id="257" r:id="R220d3d33870d4943"/>
    <p:sldId xmlns:r="http://schemas.openxmlformats.org/officeDocument/2006/relationships" id="258" r:id="Rc0ac6586ed274b3a"/>
    <p:sldId xmlns:r="http://schemas.openxmlformats.org/officeDocument/2006/relationships" id="259" r:id="R580c622be47a45d0"/>
    <p:sldId xmlns:r="http://schemas.openxmlformats.org/officeDocument/2006/relationships" id="260" r:id="Rdde5b770ac684010"/>
    <p:sldId xmlns:r="http://schemas.openxmlformats.org/officeDocument/2006/relationships" id="261" r:id="R2f830d29c9ff4b05"/>
    <p:sldId xmlns:r="http://schemas.openxmlformats.org/officeDocument/2006/relationships" id="262" r:id="R2999b77854b449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18054b1e9f46a0" /><Relationship Type="http://schemas.openxmlformats.org/officeDocument/2006/relationships/slide" Target="/ppt/slides/slide1.xml" Id="R11c8a48b063f43ae" /><Relationship Type="http://schemas.openxmlformats.org/officeDocument/2006/relationships/slide" Target="/ppt/slides/slide2.xml" Id="R220d3d33870d4943" /><Relationship Type="http://schemas.openxmlformats.org/officeDocument/2006/relationships/slide" Target="/ppt/slides/slide3.xml" Id="Rc0ac6586ed274b3a" /><Relationship Type="http://schemas.openxmlformats.org/officeDocument/2006/relationships/slide" Target="/ppt/slides/slide4.xml" Id="R580c622be47a45d0" /><Relationship Type="http://schemas.openxmlformats.org/officeDocument/2006/relationships/slide" Target="/ppt/slides/slide5.xml" Id="Rdde5b770ac684010" /><Relationship Type="http://schemas.openxmlformats.org/officeDocument/2006/relationships/slide" Target="/ppt/slides/slide6.xml" Id="R2f830d29c9ff4b05" /><Relationship Type="http://schemas.openxmlformats.org/officeDocument/2006/relationships/slide" Target="/ppt/slides/slide7.xml" Id="R2999b77854b449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856417b39947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3a362bb4e4e4e" /><Relationship Type="http://schemas.openxmlformats.org/officeDocument/2006/relationships/theme" Target="/ppt/slideMasters/theme/theme1.xml" Id="R5658a36027e14f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63a362bb4e4e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cf28a45334a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0ad2fcef641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8059adc57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70dec914842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6bce98fae4e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71e6611e941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144bd82f044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SCHUMACHER &amp; 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REVISJONSFIRMAET SCHUMACHER &amp; HAMMER AS ble etablert [år] og holder til i Larvik.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13 322 240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3 271 064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2 653 299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6 624 479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 VIDAR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SCHUMACHER TROND HARALD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 SKALLEBERG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TRYTEI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Torsvang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3271 Larvik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72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trond@revisorfirmaet.no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988 520 292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SCHUMACHER &amp; HAMMER AS</a:t>
            </a:r>
          </a:p>
        </p:txBody>
      </p:sp>
    </p:spTree>
  </p:cSld>
  <p:clrMapOvr>
    <a:masterClrMapping xmlns:a="http://schemas.openxmlformats.org/drawingml/2006/main"/>
  </p:clrMapOvr>
</p:sld>
</file>