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2b3fa4406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a73bd61d24247"/>
  </p:sldMasterIdLst>
  <p:sldIdLst>
    <p:sldId xmlns:r="http://schemas.openxmlformats.org/officeDocument/2006/relationships" id="256" r:id="R5d5265e090794a30"/>
    <p:sldId xmlns:r="http://schemas.openxmlformats.org/officeDocument/2006/relationships" id="257" r:id="R8667b472fdab4a03"/>
    <p:sldId xmlns:r="http://schemas.openxmlformats.org/officeDocument/2006/relationships" id="258" r:id="Rd3aba20d173f4191"/>
    <p:sldId xmlns:r="http://schemas.openxmlformats.org/officeDocument/2006/relationships" id="259" r:id="Rf720a113d46d4785"/>
    <p:sldId xmlns:r="http://schemas.openxmlformats.org/officeDocument/2006/relationships" id="260" r:id="Re569a20b91d448f9"/>
    <p:sldId xmlns:r="http://schemas.openxmlformats.org/officeDocument/2006/relationships" id="261" r:id="R3c5eb3605a914aec"/>
    <p:sldId xmlns:r="http://schemas.openxmlformats.org/officeDocument/2006/relationships" id="262" r:id="Rab085761d320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a73bd61d24247" /><Relationship Type="http://schemas.openxmlformats.org/officeDocument/2006/relationships/slide" Target="/ppt/slides/slide1.xml" Id="R5d5265e090794a30" /><Relationship Type="http://schemas.openxmlformats.org/officeDocument/2006/relationships/slide" Target="/ppt/slides/slide2.xml" Id="R8667b472fdab4a03" /><Relationship Type="http://schemas.openxmlformats.org/officeDocument/2006/relationships/slide" Target="/ppt/slides/slide3.xml" Id="Rd3aba20d173f4191" /><Relationship Type="http://schemas.openxmlformats.org/officeDocument/2006/relationships/slide" Target="/ppt/slides/slide4.xml" Id="Rf720a113d46d4785" /><Relationship Type="http://schemas.openxmlformats.org/officeDocument/2006/relationships/slide" Target="/ppt/slides/slide5.xml" Id="Re569a20b91d448f9" /><Relationship Type="http://schemas.openxmlformats.org/officeDocument/2006/relationships/slide" Target="/ppt/slides/slide6.xml" Id="R3c5eb3605a914aec" /><Relationship Type="http://schemas.openxmlformats.org/officeDocument/2006/relationships/slide" Target="/ppt/slides/slide7.xml" Id="Rab085761d320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f5d58a553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d54454504d5d" /><Relationship Type="http://schemas.openxmlformats.org/officeDocument/2006/relationships/theme" Target="/ppt/slideMasters/theme/theme1.xml" Id="Rc84846d34d73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7d5445450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85ed6826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4248fd87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dd96019c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c07c0619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4cebcace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78890b35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2dd74e584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