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dc8704fb5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df9eeab6c4a15"/>
  </p:sldMasterIdLst>
  <p:sldIdLst>
    <p:sldId xmlns:r="http://schemas.openxmlformats.org/officeDocument/2006/relationships" id="256" r:id="R706076f193b54506"/>
    <p:sldId xmlns:r="http://schemas.openxmlformats.org/officeDocument/2006/relationships" id="257" r:id="Rdcd2c7f5fa0e4a65"/>
    <p:sldId xmlns:r="http://schemas.openxmlformats.org/officeDocument/2006/relationships" id="258" r:id="R3c8247f58e7a4d06"/>
    <p:sldId xmlns:r="http://schemas.openxmlformats.org/officeDocument/2006/relationships" id="259" r:id="R537ec3905c67483e"/>
    <p:sldId xmlns:r="http://schemas.openxmlformats.org/officeDocument/2006/relationships" id="260" r:id="Racbaef1359314a10"/>
    <p:sldId xmlns:r="http://schemas.openxmlformats.org/officeDocument/2006/relationships" id="261" r:id="R9186e89c426043fa"/>
    <p:sldId xmlns:r="http://schemas.openxmlformats.org/officeDocument/2006/relationships" id="262" r:id="R5584d96ac74e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df9eeab6c4a15" /><Relationship Type="http://schemas.openxmlformats.org/officeDocument/2006/relationships/slide" Target="/ppt/slides/slide1.xml" Id="R706076f193b54506" /><Relationship Type="http://schemas.openxmlformats.org/officeDocument/2006/relationships/slide" Target="/ppt/slides/slide2.xml" Id="Rdcd2c7f5fa0e4a65" /><Relationship Type="http://schemas.openxmlformats.org/officeDocument/2006/relationships/slide" Target="/ppt/slides/slide3.xml" Id="R3c8247f58e7a4d06" /><Relationship Type="http://schemas.openxmlformats.org/officeDocument/2006/relationships/slide" Target="/ppt/slides/slide4.xml" Id="R537ec3905c67483e" /><Relationship Type="http://schemas.openxmlformats.org/officeDocument/2006/relationships/slide" Target="/ppt/slides/slide5.xml" Id="Racbaef1359314a10" /><Relationship Type="http://schemas.openxmlformats.org/officeDocument/2006/relationships/slide" Target="/ppt/slides/slide6.xml" Id="R9186e89c426043fa" /><Relationship Type="http://schemas.openxmlformats.org/officeDocument/2006/relationships/slide" Target="/ppt/slides/slide7.xml" Id="R5584d96ac74e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14f96b43f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e82a14694a53" /><Relationship Type="http://schemas.openxmlformats.org/officeDocument/2006/relationships/theme" Target="/ppt/slideMasters/theme/theme1.xml" Id="Rb53cca195642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ae82a1469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c7ab4b63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131316ff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5e3911a3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cf7cba8b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7c187f90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41066f4a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b798d848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