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9218d6b1ddd48a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3f6b19eb0084086"/>
  </p:sldMasterIdLst>
  <p:sldIdLst>
    <p:sldId xmlns:r="http://schemas.openxmlformats.org/officeDocument/2006/relationships" id="256" r:id="R3412b7d8c3504975"/>
    <p:sldId xmlns:r="http://schemas.openxmlformats.org/officeDocument/2006/relationships" id="257" r:id="R40c90dc0455b4762"/>
    <p:sldId xmlns:r="http://schemas.openxmlformats.org/officeDocument/2006/relationships" id="258" r:id="R228cfaf8ae8d4615"/>
    <p:sldId xmlns:r="http://schemas.openxmlformats.org/officeDocument/2006/relationships" id="259" r:id="Ra13919baa5214833"/>
    <p:sldId xmlns:r="http://schemas.openxmlformats.org/officeDocument/2006/relationships" id="260" r:id="Rb55d8e1071e145da"/>
    <p:sldId xmlns:r="http://schemas.openxmlformats.org/officeDocument/2006/relationships" id="261" r:id="Re7a49d43dfe041d8"/>
    <p:sldId xmlns:r="http://schemas.openxmlformats.org/officeDocument/2006/relationships" id="262" r:id="R403500e36bbc49e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3f6b19eb0084086" /><Relationship Type="http://schemas.openxmlformats.org/officeDocument/2006/relationships/slide" Target="/ppt/slides/slide1.xml" Id="R3412b7d8c3504975" /><Relationship Type="http://schemas.openxmlformats.org/officeDocument/2006/relationships/slide" Target="/ppt/slides/slide2.xml" Id="R40c90dc0455b4762" /><Relationship Type="http://schemas.openxmlformats.org/officeDocument/2006/relationships/slide" Target="/ppt/slides/slide3.xml" Id="R228cfaf8ae8d4615" /><Relationship Type="http://schemas.openxmlformats.org/officeDocument/2006/relationships/slide" Target="/ppt/slides/slide4.xml" Id="Ra13919baa5214833" /><Relationship Type="http://schemas.openxmlformats.org/officeDocument/2006/relationships/slide" Target="/ppt/slides/slide5.xml" Id="Rb55d8e1071e145da" /><Relationship Type="http://schemas.openxmlformats.org/officeDocument/2006/relationships/slide" Target="/ppt/slides/slide6.xml" Id="Re7a49d43dfe041d8" /><Relationship Type="http://schemas.openxmlformats.org/officeDocument/2006/relationships/slide" Target="/ppt/slides/slide7.xml" Id="R403500e36bbc49e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2c6fe98e8ed42a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8439db443e46a7" /><Relationship Type="http://schemas.openxmlformats.org/officeDocument/2006/relationships/theme" Target="/ppt/slideMasters/theme/theme1.xml" Id="R6aab7e1ac6eb441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e8439db443e46a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706bbc84cc4b2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521ccacf5a48a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68e084f2a346c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72624fd347499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5fd9ddc8da4f5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0fddfe1c9842e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67639420194af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OLE SØRSKÅR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SØRSKÅR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SØRSKÅR AS ble etablert [år] og holder til i Hjelmeland.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SØRSKÅR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SØRSKÅR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SØRSKÅR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2 387 309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173 233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152 403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882 517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1 510 843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SØRSKÅR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NORMANN SØRSKÅR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SØRSKÅR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Askvikbakken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4130 Hjelmeland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post@sorskaar.no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www.sorskaar.no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988 450 073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SØRSKÅR AS</a:t>
            </a:r>
          </a:p>
        </p:txBody>
      </p:sp>
    </p:spTree>
  </p:cSld>
  <p:clrMapOvr>
    <a:masterClrMapping xmlns:a="http://schemas.openxmlformats.org/drawingml/2006/main"/>
  </p:clrMapOvr>
</p:sld>
</file>