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ebd7e5d8a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d295695494b2f"/>
  </p:sldMasterIdLst>
  <p:sldIdLst>
    <p:sldId xmlns:r="http://schemas.openxmlformats.org/officeDocument/2006/relationships" id="256" r:id="R3e0d682995624aa0"/>
    <p:sldId xmlns:r="http://schemas.openxmlformats.org/officeDocument/2006/relationships" id="257" r:id="R12f6cf4da2564f41"/>
    <p:sldId xmlns:r="http://schemas.openxmlformats.org/officeDocument/2006/relationships" id="258" r:id="R53ab864f822b4845"/>
    <p:sldId xmlns:r="http://schemas.openxmlformats.org/officeDocument/2006/relationships" id="259" r:id="Red8fdb06d70c48c0"/>
    <p:sldId xmlns:r="http://schemas.openxmlformats.org/officeDocument/2006/relationships" id="260" r:id="Re42617d0acf44410"/>
    <p:sldId xmlns:r="http://schemas.openxmlformats.org/officeDocument/2006/relationships" id="261" r:id="Rf3f2f58d87c24b4c"/>
    <p:sldId xmlns:r="http://schemas.openxmlformats.org/officeDocument/2006/relationships" id="262" r:id="R2ffbbdf8b18d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d295695494b2f" /><Relationship Type="http://schemas.openxmlformats.org/officeDocument/2006/relationships/slide" Target="/ppt/slides/slide1.xml" Id="R3e0d682995624aa0" /><Relationship Type="http://schemas.openxmlformats.org/officeDocument/2006/relationships/slide" Target="/ppt/slides/slide2.xml" Id="R12f6cf4da2564f41" /><Relationship Type="http://schemas.openxmlformats.org/officeDocument/2006/relationships/slide" Target="/ppt/slides/slide3.xml" Id="R53ab864f822b4845" /><Relationship Type="http://schemas.openxmlformats.org/officeDocument/2006/relationships/slide" Target="/ppt/slides/slide4.xml" Id="Red8fdb06d70c48c0" /><Relationship Type="http://schemas.openxmlformats.org/officeDocument/2006/relationships/slide" Target="/ppt/slides/slide5.xml" Id="Re42617d0acf44410" /><Relationship Type="http://schemas.openxmlformats.org/officeDocument/2006/relationships/slide" Target="/ppt/slides/slide6.xml" Id="Rf3f2f58d87c24b4c" /><Relationship Type="http://schemas.openxmlformats.org/officeDocument/2006/relationships/slide" Target="/ppt/slides/slide7.xml" Id="R2ffbbdf8b18d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01d3c950c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800e99b948e5" /><Relationship Type="http://schemas.openxmlformats.org/officeDocument/2006/relationships/theme" Target="/ppt/slideMasters/theme/theme1.xml" Id="R5891e87c1587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e800e99b9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26dc8f1b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13801d1e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9f3c3830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8d0afd02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179a1a10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a475fb8d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8f7b0483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