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8cb6d1c53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5d0d63ae545b0"/>
  </p:sldMasterIdLst>
  <p:sldIdLst>
    <p:sldId xmlns:r="http://schemas.openxmlformats.org/officeDocument/2006/relationships" id="256" r:id="R50d0aed38e82495f"/>
    <p:sldId xmlns:r="http://schemas.openxmlformats.org/officeDocument/2006/relationships" id="257" r:id="R0a4d684c1d904664"/>
    <p:sldId xmlns:r="http://schemas.openxmlformats.org/officeDocument/2006/relationships" id="258" r:id="R27a0b0cd76cd452b"/>
    <p:sldId xmlns:r="http://schemas.openxmlformats.org/officeDocument/2006/relationships" id="259" r:id="Re32969630305407a"/>
    <p:sldId xmlns:r="http://schemas.openxmlformats.org/officeDocument/2006/relationships" id="260" r:id="Rc20635357e6645e3"/>
    <p:sldId xmlns:r="http://schemas.openxmlformats.org/officeDocument/2006/relationships" id="261" r:id="Rcb6b22f35b35423b"/>
    <p:sldId xmlns:r="http://schemas.openxmlformats.org/officeDocument/2006/relationships" id="262" r:id="R9a9fe9f0bc34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5d0d63ae545b0" /><Relationship Type="http://schemas.openxmlformats.org/officeDocument/2006/relationships/slide" Target="/ppt/slides/slide1.xml" Id="R50d0aed38e82495f" /><Relationship Type="http://schemas.openxmlformats.org/officeDocument/2006/relationships/slide" Target="/ppt/slides/slide2.xml" Id="R0a4d684c1d904664" /><Relationship Type="http://schemas.openxmlformats.org/officeDocument/2006/relationships/slide" Target="/ppt/slides/slide3.xml" Id="R27a0b0cd76cd452b" /><Relationship Type="http://schemas.openxmlformats.org/officeDocument/2006/relationships/slide" Target="/ppt/slides/slide4.xml" Id="Re32969630305407a" /><Relationship Type="http://schemas.openxmlformats.org/officeDocument/2006/relationships/slide" Target="/ppt/slides/slide5.xml" Id="Rc20635357e6645e3" /><Relationship Type="http://schemas.openxmlformats.org/officeDocument/2006/relationships/slide" Target="/ppt/slides/slide6.xml" Id="Rcb6b22f35b35423b" /><Relationship Type="http://schemas.openxmlformats.org/officeDocument/2006/relationships/slide" Target="/ppt/slides/slide7.xml" Id="R9a9fe9f0bc34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a6835896c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216bc9e4d45b0" /><Relationship Type="http://schemas.openxmlformats.org/officeDocument/2006/relationships/theme" Target="/ppt/slideMasters/theme/theme1.xml" Id="R652a7e368d11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216bc9e4d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06376924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0648adbec45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cdc797d09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2125b1fe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aec4e0d9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b54e1d03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83340938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