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28090a7f5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1378fd56142e5"/>
  </p:sldMasterIdLst>
  <p:sldIdLst>
    <p:sldId xmlns:r="http://schemas.openxmlformats.org/officeDocument/2006/relationships" id="256" r:id="Rdfa67e06c24c49c1"/>
    <p:sldId xmlns:r="http://schemas.openxmlformats.org/officeDocument/2006/relationships" id="257" r:id="Rf2bb70fd6b1743c7"/>
    <p:sldId xmlns:r="http://schemas.openxmlformats.org/officeDocument/2006/relationships" id="258" r:id="R8d6981b00b1f403c"/>
    <p:sldId xmlns:r="http://schemas.openxmlformats.org/officeDocument/2006/relationships" id="259" r:id="R85e81c7000b64ea9"/>
    <p:sldId xmlns:r="http://schemas.openxmlformats.org/officeDocument/2006/relationships" id="260" r:id="Rcc8852d2533c4a80"/>
    <p:sldId xmlns:r="http://schemas.openxmlformats.org/officeDocument/2006/relationships" id="261" r:id="R3223f4cd2bd14da9"/>
    <p:sldId xmlns:r="http://schemas.openxmlformats.org/officeDocument/2006/relationships" id="262" r:id="R2c882fceb026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1378fd56142e5" /><Relationship Type="http://schemas.openxmlformats.org/officeDocument/2006/relationships/slide" Target="/ppt/slides/slide1.xml" Id="Rdfa67e06c24c49c1" /><Relationship Type="http://schemas.openxmlformats.org/officeDocument/2006/relationships/slide" Target="/ppt/slides/slide2.xml" Id="Rf2bb70fd6b1743c7" /><Relationship Type="http://schemas.openxmlformats.org/officeDocument/2006/relationships/slide" Target="/ppt/slides/slide3.xml" Id="R8d6981b00b1f403c" /><Relationship Type="http://schemas.openxmlformats.org/officeDocument/2006/relationships/slide" Target="/ppt/slides/slide4.xml" Id="R85e81c7000b64ea9" /><Relationship Type="http://schemas.openxmlformats.org/officeDocument/2006/relationships/slide" Target="/ppt/slides/slide5.xml" Id="Rcc8852d2533c4a80" /><Relationship Type="http://schemas.openxmlformats.org/officeDocument/2006/relationships/slide" Target="/ppt/slides/slide6.xml" Id="R3223f4cd2bd14da9" /><Relationship Type="http://schemas.openxmlformats.org/officeDocument/2006/relationships/slide" Target="/ppt/slides/slide7.xml" Id="R2c882fceb026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eee6287bd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59f5453547da" /><Relationship Type="http://schemas.openxmlformats.org/officeDocument/2006/relationships/theme" Target="/ppt/slideMasters/theme/theme1.xml" Id="R3de27bf85aa8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659f54535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09375d8c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e6a03247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50feaaee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91395535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88d4b529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740622b2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f8e3da11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REGNSKAPSSERVICE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LÅGEIDE HAMMERSLAND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LÅGEIDE HAMMERSLAND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75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