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3063596bc224f6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08d390357134710"/>
  </p:sldMasterIdLst>
  <p:sldIdLst>
    <p:sldId xmlns:r="http://schemas.openxmlformats.org/officeDocument/2006/relationships" id="256" r:id="R6186b103904d483e"/>
    <p:sldId xmlns:r="http://schemas.openxmlformats.org/officeDocument/2006/relationships" id="257" r:id="Rc4a863f71c61472e"/>
    <p:sldId xmlns:r="http://schemas.openxmlformats.org/officeDocument/2006/relationships" id="258" r:id="R5fa0883f939142a7"/>
    <p:sldId xmlns:r="http://schemas.openxmlformats.org/officeDocument/2006/relationships" id="259" r:id="R8b1f6f53f4d1482f"/>
    <p:sldId xmlns:r="http://schemas.openxmlformats.org/officeDocument/2006/relationships" id="260" r:id="R2ccfd1fdbb1b47df"/>
    <p:sldId xmlns:r="http://schemas.openxmlformats.org/officeDocument/2006/relationships" id="261" r:id="R8dfee76894544d0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8d390357134710" /><Relationship Type="http://schemas.openxmlformats.org/officeDocument/2006/relationships/slide" Target="/ppt/slides/slide1.xml" Id="R6186b103904d483e" /><Relationship Type="http://schemas.openxmlformats.org/officeDocument/2006/relationships/slide" Target="/ppt/slides/slide2.xml" Id="Rc4a863f71c61472e" /><Relationship Type="http://schemas.openxmlformats.org/officeDocument/2006/relationships/slide" Target="/ppt/slides/slide3.xml" Id="R5fa0883f939142a7" /><Relationship Type="http://schemas.openxmlformats.org/officeDocument/2006/relationships/slide" Target="/ppt/slides/slide4.xml" Id="R8b1f6f53f4d1482f" /><Relationship Type="http://schemas.openxmlformats.org/officeDocument/2006/relationships/slide" Target="/ppt/slides/slide5.xml" Id="R2ccfd1fdbb1b47df" /><Relationship Type="http://schemas.openxmlformats.org/officeDocument/2006/relationships/slide" Target="/ppt/slides/slide6.xml" Id="R8dfee76894544d0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5c5fb3830b4e0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629f90718c4df8" /><Relationship Type="http://schemas.openxmlformats.org/officeDocument/2006/relationships/theme" Target="/ppt/slideMasters/theme/theme1.xml" Id="R5ca1ae145f384ef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5629f90718c4df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064c5223e1449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564aafb544478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89744dbe4d4e7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1714ceb5734d8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d86c05d2b4461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7b43ed16d94ef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BUSEBAKK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BUSEBAKK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BUSEBAKK AS ble etablert [år] og holder til i Hønefoss.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BUSEBAKK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BUSEBAKK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BUSEBAKK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−77 363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14 154 743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137 731 534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137 746 531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BUSEBAKK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Høybyveien 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3517 Hønefoss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12 47 75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knut@sagaservice.no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988 400 653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BUSEBAKK AS</a:t>
            </a:r>
          </a:p>
        </p:txBody>
      </p:sp>
    </p:spTree>
  </p:cSld>
  <p:clrMapOvr>
    <a:masterClrMapping xmlns:a="http://schemas.openxmlformats.org/drawingml/2006/main"/>
  </p:clrMapOvr>
</p:sld>
</file>