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9027d1b554c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4168c68a864b32"/>
  </p:sldMasterIdLst>
  <p:sldIdLst>
    <p:sldId xmlns:r="http://schemas.openxmlformats.org/officeDocument/2006/relationships" id="256" r:id="Ree5ce10fe15b42a4"/>
    <p:sldId xmlns:r="http://schemas.openxmlformats.org/officeDocument/2006/relationships" id="257" r:id="R825e48dd7a5f4dae"/>
    <p:sldId xmlns:r="http://schemas.openxmlformats.org/officeDocument/2006/relationships" id="258" r:id="Rc8782ef1ee4246bb"/>
    <p:sldId xmlns:r="http://schemas.openxmlformats.org/officeDocument/2006/relationships" id="259" r:id="R7f1810b1cc714c6e"/>
    <p:sldId xmlns:r="http://schemas.openxmlformats.org/officeDocument/2006/relationships" id="260" r:id="R6983c5a1f030494a"/>
    <p:sldId xmlns:r="http://schemas.openxmlformats.org/officeDocument/2006/relationships" id="261" r:id="Raab2cbe786e94b45"/>
    <p:sldId xmlns:r="http://schemas.openxmlformats.org/officeDocument/2006/relationships" id="262" r:id="R159beb0d0e3b46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168c68a864b32" /><Relationship Type="http://schemas.openxmlformats.org/officeDocument/2006/relationships/slide" Target="/ppt/slides/slide1.xml" Id="Ree5ce10fe15b42a4" /><Relationship Type="http://schemas.openxmlformats.org/officeDocument/2006/relationships/slide" Target="/ppt/slides/slide2.xml" Id="R825e48dd7a5f4dae" /><Relationship Type="http://schemas.openxmlformats.org/officeDocument/2006/relationships/slide" Target="/ppt/slides/slide3.xml" Id="Rc8782ef1ee4246bb" /><Relationship Type="http://schemas.openxmlformats.org/officeDocument/2006/relationships/slide" Target="/ppt/slides/slide4.xml" Id="R7f1810b1cc714c6e" /><Relationship Type="http://schemas.openxmlformats.org/officeDocument/2006/relationships/slide" Target="/ppt/slides/slide5.xml" Id="R6983c5a1f030494a" /><Relationship Type="http://schemas.openxmlformats.org/officeDocument/2006/relationships/slide" Target="/ppt/slides/slide6.xml" Id="Raab2cbe786e94b45" /><Relationship Type="http://schemas.openxmlformats.org/officeDocument/2006/relationships/slide" Target="/ppt/slides/slide7.xml" Id="R159beb0d0e3b46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2ab089596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79b2f521b46b3" /><Relationship Type="http://schemas.openxmlformats.org/officeDocument/2006/relationships/theme" Target="/ppt/slideMasters/theme/theme1.xml" Id="R7d08901497e6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479b2f521b46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67784621a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cd04875be48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aa05cfb8441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61b3d7a66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12cf67c5a40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1b490598342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b4bec7503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 LAPPEN STJØRDAL-MERÅKER TRAFIKKSKOLE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 LAPPEN STJØRDAL-MERÅKER TRAFIKKSKOLE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130 259 691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19 597 492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15 438 280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61 897 681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88 371 596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Tollmoveien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19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988 331 465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