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faa97588ac41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ac865a0997434f"/>
  </p:sldMasterIdLst>
  <p:sldIdLst>
    <p:sldId xmlns:r="http://schemas.openxmlformats.org/officeDocument/2006/relationships" id="256" r:id="R7a1b00b0552d4b32"/>
    <p:sldId xmlns:r="http://schemas.openxmlformats.org/officeDocument/2006/relationships" id="257" r:id="R7cd234ff656642b1"/>
    <p:sldId xmlns:r="http://schemas.openxmlformats.org/officeDocument/2006/relationships" id="258" r:id="R971aaab655534e2c"/>
    <p:sldId xmlns:r="http://schemas.openxmlformats.org/officeDocument/2006/relationships" id="259" r:id="Rba246704231e4e62"/>
    <p:sldId xmlns:r="http://schemas.openxmlformats.org/officeDocument/2006/relationships" id="260" r:id="Rfe08d2967af54401"/>
    <p:sldId xmlns:r="http://schemas.openxmlformats.org/officeDocument/2006/relationships" id="261" r:id="Rb16bb70d956e4c9f"/>
    <p:sldId xmlns:r="http://schemas.openxmlformats.org/officeDocument/2006/relationships" id="262" r:id="Rd200d7787e354be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ac865a0997434f" /><Relationship Type="http://schemas.openxmlformats.org/officeDocument/2006/relationships/slide" Target="/ppt/slides/slide1.xml" Id="R7a1b00b0552d4b32" /><Relationship Type="http://schemas.openxmlformats.org/officeDocument/2006/relationships/slide" Target="/ppt/slides/slide2.xml" Id="R7cd234ff656642b1" /><Relationship Type="http://schemas.openxmlformats.org/officeDocument/2006/relationships/slide" Target="/ppt/slides/slide3.xml" Id="R971aaab655534e2c" /><Relationship Type="http://schemas.openxmlformats.org/officeDocument/2006/relationships/slide" Target="/ppt/slides/slide4.xml" Id="Rba246704231e4e62" /><Relationship Type="http://schemas.openxmlformats.org/officeDocument/2006/relationships/slide" Target="/ppt/slides/slide5.xml" Id="Rfe08d2967af54401" /><Relationship Type="http://schemas.openxmlformats.org/officeDocument/2006/relationships/slide" Target="/ppt/slides/slide6.xml" Id="Rb16bb70d956e4c9f" /><Relationship Type="http://schemas.openxmlformats.org/officeDocument/2006/relationships/slide" Target="/ppt/slides/slide7.xml" Id="Rd200d7787e354be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2d806ae06045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8ea67363c944e9" /><Relationship Type="http://schemas.openxmlformats.org/officeDocument/2006/relationships/theme" Target="/ppt/slideMasters/theme/theme1.xml" Id="R4af1cea414634d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48ea67363c944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552084e9e845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b9cf3f46e746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850fcf373d4a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4e7efbeee4f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a07b475f945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e9da994e2445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0cee145914a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KAMATO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KAMATO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834 183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−170 018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819 716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8 592 377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12 653 458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ATLE SIMONNES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NINA SNERTHE SIMONNES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Fådveien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52 19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simon@vl.no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988 265 004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KAMATO AS</a:t>
            </a:r>
          </a:p>
        </p:txBody>
      </p:sp>
    </p:spTree>
  </p:cSld>
  <p:clrMapOvr>
    <a:masterClrMapping xmlns:a="http://schemas.openxmlformats.org/drawingml/2006/main"/>
  </p:clrMapOvr>
</p:sld>
</file>