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0e342bc50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a644507cf470b"/>
  </p:sldMasterIdLst>
  <p:sldIdLst>
    <p:sldId xmlns:r="http://schemas.openxmlformats.org/officeDocument/2006/relationships" id="256" r:id="R115c65cb744f42c8"/>
    <p:sldId xmlns:r="http://schemas.openxmlformats.org/officeDocument/2006/relationships" id="257" r:id="Rdfcff924aedb4b05"/>
    <p:sldId xmlns:r="http://schemas.openxmlformats.org/officeDocument/2006/relationships" id="258" r:id="Rb049036da85e4294"/>
    <p:sldId xmlns:r="http://schemas.openxmlformats.org/officeDocument/2006/relationships" id="259" r:id="R8926693c82684565"/>
    <p:sldId xmlns:r="http://schemas.openxmlformats.org/officeDocument/2006/relationships" id="260" r:id="Rff78dedc6cf241b6"/>
    <p:sldId xmlns:r="http://schemas.openxmlformats.org/officeDocument/2006/relationships" id="261" r:id="Rfc5e4f8c5b454898"/>
    <p:sldId xmlns:r="http://schemas.openxmlformats.org/officeDocument/2006/relationships" id="262" r:id="Rb633fd4e78f7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a644507cf470b" /><Relationship Type="http://schemas.openxmlformats.org/officeDocument/2006/relationships/slide" Target="/ppt/slides/slide1.xml" Id="R115c65cb744f42c8" /><Relationship Type="http://schemas.openxmlformats.org/officeDocument/2006/relationships/slide" Target="/ppt/slides/slide2.xml" Id="Rdfcff924aedb4b05" /><Relationship Type="http://schemas.openxmlformats.org/officeDocument/2006/relationships/slide" Target="/ppt/slides/slide3.xml" Id="Rb049036da85e4294" /><Relationship Type="http://schemas.openxmlformats.org/officeDocument/2006/relationships/slide" Target="/ppt/slides/slide4.xml" Id="R8926693c82684565" /><Relationship Type="http://schemas.openxmlformats.org/officeDocument/2006/relationships/slide" Target="/ppt/slides/slide5.xml" Id="Rff78dedc6cf241b6" /><Relationship Type="http://schemas.openxmlformats.org/officeDocument/2006/relationships/slide" Target="/ppt/slides/slide6.xml" Id="Rfc5e4f8c5b454898" /><Relationship Type="http://schemas.openxmlformats.org/officeDocument/2006/relationships/slide" Target="/ppt/slides/slide7.xml" Id="Rb633fd4e78f7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cbcb7fbec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fa921c1e40f2" /><Relationship Type="http://schemas.openxmlformats.org/officeDocument/2006/relationships/theme" Target="/ppt/slideMasters/theme/theme1.xml" Id="R07f8b5fca031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bfa921c1e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efcee76e3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b5d2e7d05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08632b5b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cbd31e4ff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01d77a5d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1f2feb0eb4e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f958b2f2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