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321a00986f4a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fd54c2a93e4fce"/>
  </p:sldMasterIdLst>
  <p:sldIdLst>
    <p:sldId xmlns:r="http://schemas.openxmlformats.org/officeDocument/2006/relationships" id="256" r:id="Rbd9a628925c44e1b"/>
    <p:sldId xmlns:r="http://schemas.openxmlformats.org/officeDocument/2006/relationships" id="257" r:id="Ra864cdd548114325"/>
    <p:sldId xmlns:r="http://schemas.openxmlformats.org/officeDocument/2006/relationships" id="258" r:id="Rf08f75890a714b80"/>
    <p:sldId xmlns:r="http://schemas.openxmlformats.org/officeDocument/2006/relationships" id="259" r:id="R04b18ccbd8154c89"/>
    <p:sldId xmlns:r="http://schemas.openxmlformats.org/officeDocument/2006/relationships" id="260" r:id="R8aaabecb31494b62"/>
    <p:sldId xmlns:r="http://schemas.openxmlformats.org/officeDocument/2006/relationships" id="261" r:id="Raa18408a790e4b2b"/>
    <p:sldId xmlns:r="http://schemas.openxmlformats.org/officeDocument/2006/relationships" id="262" r:id="R24daed963c9e4c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fd54c2a93e4fce" /><Relationship Type="http://schemas.openxmlformats.org/officeDocument/2006/relationships/slide" Target="/ppt/slides/slide1.xml" Id="Rbd9a628925c44e1b" /><Relationship Type="http://schemas.openxmlformats.org/officeDocument/2006/relationships/slide" Target="/ppt/slides/slide2.xml" Id="Ra864cdd548114325" /><Relationship Type="http://schemas.openxmlformats.org/officeDocument/2006/relationships/slide" Target="/ppt/slides/slide3.xml" Id="Rf08f75890a714b80" /><Relationship Type="http://schemas.openxmlformats.org/officeDocument/2006/relationships/slide" Target="/ppt/slides/slide4.xml" Id="R04b18ccbd8154c89" /><Relationship Type="http://schemas.openxmlformats.org/officeDocument/2006/relationships/slide" Target="/ppt/slides/slide5.xml" Id="R8aaabecb31494b62" /><Relationship Type="http://schemas.openxmlformats.org/officeDocument/2006/relationships/slide" Target="/ppt/slides/slide6.xml" Id="Raa18408a790e4b2b" /><Relationship Type="http://schemas.openxmlformats.org/officeDocument/2006/relationships/slide" Target="/ppt/slides/slide7.xml" Id="R24daed963c9e4c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bc801778b041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bafe0d48044e5" /><Relationship Type="http://schemas.openxmlformats.org/officeDocument/2006/relationships/theme" Target="/ppt/slideMasters/theme/theme1.xml" Id="R57c45609fc6b47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abafe0d48044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84a0e48ea47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eead03e5e4e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abb8cc7de48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6eca301c74f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2c1f7f92743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486f255594b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6245d46eb4e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PREFI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PREFI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PREFI AS ble etablert [år] og holder til i Andebu.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PREFI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PREFI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PREFI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197 287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1 871 176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PREFI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AASENDEN JOHANNE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AASENDEN LISA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PREFI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Moreneveien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3158 Andebu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43 80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trond@vegger.no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988 060 038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PREFI AS</a:t>
            </a:r>
          </a:p>
        </p:txBody>
      </p:sp>
    </p:spTree>
  </p:cSld>
  <p:clrMapOvr>
    <a:masterClrMapping xmlns:a="http://schemas.openxmlformats.org/drawingml/2006/main"/>
  </p:clrMapOvr>
</p:sld>
</file>