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8b699571b44e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e31bbc6274454b"/>
  </p:sldMasterIdLst>
  <p:sldIdLst>
    <p:sldId xmlns:r="http://schemas.openxmlformats.org/officeDocument/2006/relationships" id="256" r:id="R6fd42834fca24b6c"/>
    <p:sldId xmlns:r="http://schemas.openxmlformats.org/officeDocument/2006/relationships" id="257" r:id="R36d0de8af8a04c33"/>
    <p:sldId xmlns:r="http://schemas.openxmlformats.org/officeDocument/2006/relationships" id="258" r:id="R7867895827674f72"/>
    <p:sldId xmlns:r="http://schemas.openxmlformats.org/officeDocument/2006/relationships" id="259" r:id="R2ab3469e0ec2482f"/>
    <p:sldId xmlns:r="http://schemas.openxmlformats.org/officeDocument/2006/relationships" id="260" r:id="R433c7a950da74f36"/>
    <p:sldId xmlns:r="http://schemas.openxmlformats.org/officeDocument/2006/relationships" id="261" r:id="R09b08647ef8245c2"/>
    <p:sldId xmlns:r="http://schemas.openxmlformats.org/officeDocument/2006/relationships" id="262" r:id="Rcbda523b80874e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e31bbc6274454b" /><Relationship Type="http://schemas.openxmlformats.org/officeDocument/2006/relationships/slide" Target="/ppt/slides/slide1.xml" Id="R6fd42834fca24b6c" /><Relationship Type="http://schemas.openxmlformats.org/officeDocument/2006/relationships/slide" Target="/ppt/slides/slide2.xml" Id="R36d0de8af8a04c33" /><Relationship Type="http://schemas.openxmlformats.org/officeDocument/2006/relationships/slide" Target="/ppt/slides/slide3.xml" Id="R7867895827674f72" /><Relationship Type="http://schemas.openxmlformats.org/officeDocument/2006/relationships/slide" Target="/ppt/slides/slide4.xml" Id="R2ab3469e0ec2482f" /><Relationship Type="http://schemas.openxmlformats.org/officeDocument/2006/relationships/slide" Target="/ppt/slides/slide5.xml" Id="R433c7a950da74f36" /><Relationship Type="http://schemas.openxmlformats.org/officeDocument/2006/relationships/slide" Target="/ppt/slides/slide6.xml" Id="R09b08647ef8245c2" /><Relationship Type="http://schemas.openxmlformats.org/officeDocument/2006/relationships/slide" Target="/ppt/slides/slide7.xml" Id="Rcbda523b80874e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0c235465bb49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ddf0861dc4311" /><Relationship Type="http://schemas.openxmlformats.org/officeDocument/2006/relationships/theme" Target="/ppt/slideMasters/theme/theme1.xml" Id="Ra64193b2f4e94e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bddf0861dc43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cd7ee99d347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5c2ade5b942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955e4f4c146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15b43050743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a525df60b42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51e1dc95a42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99776f2ff4d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HOTVEDT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HOTVEDT &amp; CO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23 156 772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2 881 294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2 307 205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1 026 572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7 647 150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HAUAN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EIK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NPH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HIRGUM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Langgate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37 96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www.hotvedtco.no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988 041 378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