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efecef754649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b29b534a34123"/>
  </p:sldMasterIdLst>
  <p:sldIdLst>
    <p:sldId xmlns:r="http://schemas.openxmlformats.org/officeDocument/2006/relationships" id="256" r:id="Ra5a7e36ce7fe44d9"/>
    <p:sldId xmlns:r="http://schemas.openxmlformats.org/officeDocument/2006/relationships" id="257" r:id="R1a6b88db73374564"/>
    <p:sldId xmlns:r="http://schemas.openxmlformats.org/officeDocument/2006/relationships" id="258" r:id="Rc68ffdddd3da4df2"/>
    <p:sldId xmlns:r="http://schemas.openxmlformats.org/officeDocument/2006/relationships" id="259" r:id="R306806dc16bc4421"/>
    <p:sldId xmlns:r="http://schemas.openxmlformats.org/officeDocument/2006/relationships" id="260" r:id="R7c6d655b09ec4541"/>
    <p:sldId xmlns:r="http://schemas.openxmlformats.org/officeDocument/2006/relationships" id="261" r:id="R406af3380dfc449f"/>
    <p:sldId xmlns:r="http://schemas.openxmlformats.org/officeDocument/2006/relationships" id="262" r:id="R75a03121721a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b29b534a34123" /><Relationship Type="http://schemas.openxmlformats.org/officeDocument/2006/relationships/slide" Target="/ppt/slides/slide1.xml" Id="Ra5a7e36ce7fe44d9" /><Relationship Type="http://schemas.openxmlformats.org/officeDocument/2006/relationships/slide" Target="/ppt/slides/slide2.xml" Id="R1a6b88db73374564" /><Relationship Type="http://schemas.openxmlformats.org/officeDocument/2006/relationships/slide" Target="/ppt/slides/slide3.xml" Id="Rc68ffdddd3da4df2" /><Relationship Type="http://schemas.openxmlformats.org/officeDocument/2006/relationships/slide" Target="/ppt/slides/slide4.xml" Id="R306806dc16bc4421" /><Relationship Type="http://schemas.openxmlformats.org/officeDocument/2006/relationships/slide" Target="/ppt/slides/slide5.xml" Id="R7c6d655b09ec4541" /><Relationship Type="http://schemas.openxmlformats.org/officeDocument/2006/relationships/slide" Target="/ppt/slides/slide6.xml" Id="R406af3380dfc449f" /><Relationship Type="http://schemas.openxmlformats.org/officeDocument/2006/relationships/slide" Target="/ppt/slides/slide7.xml" Id="R75a03121721a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89575770043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bf65d3b994ac8" /><Relationship Type="http://schemas.openxmlformats.org/officeDocument/2006/relationships/theme" Target="/ppt/slideMasters/theme/theme1.xml" Id="R61427a79ed9441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cbf65d3b994a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e186c2dd046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daad2b2eb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2bd301490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e38b26027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9fc335fa14e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ac5842ec149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ac9b03967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2 457 799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83 561 366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83 745 396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601, Hundvågveien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987 966 203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AS</a:t>
            </a:r>
          </a:p>
        </p:txBody>
      </p:sp>
    </p:spTree>
  </p:cSld>
  <p:clrMapOvr>
    <a:masterClrMapping xmlns:a="http://schemas.openxmlformats.org/drawingml/2006/main"/>
  </p:clrMapOvr>
</p:sld>
</file>