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13638f94d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278f1cab6430d"/>
  </p:sldMasterIdLst>
  <p:sldIdLst>
    <p:sldId xmlns:r="http://schemas.openxmlformats.org/officeDocument/2006/relationships" id="256" r:id="R5a296b255a974efb"/>
    <p:sldId xmlns:r="http://schemas.openxmlformats.org/officeDocument/2006/relationships" id="257" r:id="Re86eddfde3354980"/>
    <p:sldId xmlns:r="http://schemas.openxmlformats.org/officeDocument/2006/relationships" id="258" r:id="Rc26920e65a3f45e5"/>
    <p:sldId xmlns:r="http://schemas.openxmlformats.org/officeDocument/2006/relationships" id="259" r:id="R8313270c946349ec"/>
    <p:sldId xmlns:r="http://schemas.openxmlformats.org/officeDocument/2006/relationships" id="260" r:id="R840bd877b1cf4c83"/>
    <p:sldId xmlns:r="http://schemas.openxmlformats.org/officeDocument/2006/relationships" id="261" r:id="Re63e9b7676d047ca"/>
    <p:sldId xmlns:r="http://schemas.openxmlformats.org/officeDocument/2006/relationships" id="262" r:id="Rf852de1a9a64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278f1cab6430d" /><Relationship Type="http://schemas.openxmlformats.org/officeDocument/2006/relationships/slide" Target="/ppt/slides/slide1.xml" Id="R5a296b255a974efb" /><Relationship Type="http://schemas.openxmlformats.org/officeDocument/2006/relationships/slide" Target="/ppt/slides/slide2.xml" Id="Re86eddfde3354980" /><Relationship Type="http://schemas.openxmlformats.org/officeDocument/2006/relationships/slide" Target="/ppt/slides/slide3.xml" Id="Rc26920e65a3f45e5" /><Relationship Type="http://schemas.openxmlformats.org/officeDocument/2006/relationships/slide" Target="/ppt/slides/slide4.xml" Id="R8313270c946349ec" /><Relationship Type="http://schemas.openxmlformats.org/officeDocument/2006/relationships/slide" Target="/ppt/slides/slide5.xml" Id="R840bd877b1cf4c83" /><Relationship Type="http://schemas.openxmlformats.org/officeDocument/2006/relationships/slide" Target="/ppt/slides/slide6.xml" Id="Re63e9b7676d047ca" /><Relationship Type="http://schemas.openxmlformats.org/officeDocument/2006/relationships/slide" Target="/ppt/slides/slide7.xml" Id="Rf852de1a9a64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be20bbd76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cf4f99dd4b28" /><Relationship Type="http://schemas.openxmlformats.org/officeDocument/2006/relationships/theme" Target="/ppt/slideMasters/theme/theme1.xml" Id="R887877559a70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9cf4f99dd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acc25d2a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49f6481c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4a9e9acb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ed7af438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726800a9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8a6777f6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c453436c7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SANBRO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187 562 377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189 559 900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ARILD ASK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ELIN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Asperholen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