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a7f64d742ee4fa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df450d010e84c6b"/>
  </p:sldMasterIdLst>
  <p:sldIdLst>
    <p:sldId xmlns:r="http://schemas.openxmlformats.org/officeDocument/2006/relationships" id="256" r:id="R1f02551865664c48"/>
    <p:sldId xmlns:r="http://schemas.openxmlformats.org/officeDocument/2006/relationships" id="257" r:id="Rf7513b0200bf4638"/>
    <p:sldId xmlns:r="http://schemas.openxmlformats.org/officeDocument/2006/relationships" id="258" r:id="R0b24d2b3e7bd45e4"/>
    <p:sldId xmlns:r="http://schemas.openxmlformats.org/officeDocument/2006/relationships" id="259" r:id="R89e6503bc0c64c70"/>
    <p:sldId xmlns:r="http://schemas.openxmlformats.org/officeDocument/2006/relationships" id="260" r:id="R3c682732b7154bf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f450d010e84c6b" /><Relationship Type="http://schemas.openxmlformats.org/officeDocument/2006/relationships/slide" Target="/ppt/slides/slide1.xml" Id="R1f02551865664c48" /><Relationship Type="http://schemas.openxmlformats.org/officeDocument/2006/relationships/slide" Target="/ppt/slides/slide2.xml" Id="Rf7513b0200bf4638" /><Relationship Type="http://schemas.openxmlformats.org/officeDocument/2006/relationships/slide" Target="/ppt/slides/slide3.xml" Id="R0b24d2b3e7bd45e4" /><Relationship Type="http://schemas.openxmlformats.org/officeDocument/2006/relationships/slide" Target="/ppt/slides/slide4.xml" Id="R89e6503bc0c64c70" /><Relationship Type="http://schemas.openxmlformats.org/officeDocument/2006/relationships/slide" Target="/ppt/slides/slide5.xml" Id="R3c682732b7154bf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3458297883497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7bc82f37a241e6" /><Relationship Type="http://schemas.openxmlformats.org/officeDocument/2006/relationships/theme" Target="/ppt/slideMasters/theme/theme1.xml" Id="R59c3822d55f8418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37bc82f37a241e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422cf96d164bc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c4a6227956439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942736b5b548f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e4f4943cc642d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60b951e38045d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ØSTRE VIKEN KOMMUNEREVISJON IKS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ØSTRE VIKEN KOMMUNEREVISJON IKS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ØSTRE VIKEN KOMMUNEREVISJON IKS ble etablert [år] og holder til i Rolvsøy.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ØSTRE VIKEN KOMMUNEREVISJON IKS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ØSTRE VIKEN KOMMUNEREVISJON IKS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ØSTRE VIKEN KOMMUNEREVISJON IKS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Råkollveien 103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1664 Rolvsøy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30 77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post@okrev.no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okrev.no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987 952 423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ØSTRE VIKEN KOMMUNEREVISJON IKS</a:t>
            </a:r>
          </a:p>
        </p:txBody>
      </p:sp>
    </p:spTree>
  </p:cSld>
  <p:clrMapOvr>
    <a:masterClrMapping xmlns:a="http://schemas.openxmlformats.org/drawingml/2006/main"/>
  </p:clrMapOvr>
</p:sld>
</file>