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1cb43b910c48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56cf3900a48e3"/>
  </p:sldMasterIdLst>
  <p:sldIdLst>
    <p:sldId xmlns:r="http://schemas.openxmlformats.org/officeDocument/2006/relationships" id="256" r:id="Rd50b8318fc114b2d"/>
    <p:sldId xmlns:r="http://schemas.openxmlformats.org/officeDocument/2006/relationships" id="257" r:id="R62c7b7a573df4041"/>
    <p:sldId xmlns:r="http://schemas.openxmlformats.org/officeDocument/2006/relationships" id="258" r:id="R5d49a9afa2704f3a"/>
    <p:sldId xmlns:r="http://schemas.openxmlformats.org/officeDocument/2006/relationships" id="259" r:id="R7f20d108dcbd4d0e"/>
    <p:sldId xmlns:r="http://schemas.openxmlformats.org/officeDocument/2006/relationships" id="260" r:id="Rd1a38278bb83436c"/>
    <p:sldId xmlns:r="http://schemas.openxmlformats.org/officeDocument/2006/relationships" id="261" r:id="R2b683674e6b848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56cf3900a48e3" /><Relationship Type="http://schemas.openxmlformats.org/officeDocument/2006/relationships/slide" Target="/ppt/slides/slide1.xml" Id="Rd50b8318fc114b2d" /><Relationship Type="http://schemas.openxmlformats.org/officeDocument/2006/relationships/slide" Target="/ppt/slides/slide2.xml" Id="R62c7b7a573df4041" /><Relationship Type="http://schemas.openxmlformats.org/officeDocument/2006/relationships/slide" Target="/ppt/slides/slide3.xml" Id="R5d49a9afa2704f3a" /><Relationship Type="http://schemas.openxmlformats.org/officeDocument/2006/relationships/slide" Target="/ppt/slides/slide4.xml" Id="R7f20d108dcbd4d0e" /><Relationship Type="http://schemas.openxmlformats.org/officeDocument/2006/relationships/slide" Target="/ppt/slides/slide5.xml" Id="Rd1a38278bb83436c" /><Relationship Type="http://schemas.openxmlformats.org/officeDocument/2006/relationships/slide" Target="/ppt/slides/slide6.xml" Id="R2b683674e6b848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5bf89dc3a049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72dbc5dad4f3b" /><Relationship Type="http://schemas.openxmlformats.org/officeDocument/2006/relationships/theme" Target="/ppt/slideMasters/theme/theme1.xml" Id="R4160031b6fac4f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372dbc5dad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6e8d61a6b4e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e07f834f145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7ef97208444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d6b101df04d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c980e9aa541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48ad73c4d40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VIKEN KOMMUNEREVISJON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VIKEN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VIKEN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VIKEN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VIKEN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VIKEN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Råkollveien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1664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30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987 952 423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VIKEN KOMMUNEREVISJON IKS</a:t>
            </a:r>
          </a:p>
        </p:txBody>
      </p:sp>
    </p:spTree>
  </p:cSld>
  <p:clrMapOvr>
    <a:masterClrMapping xmlns:a="http://schemas.openxmlformats.org/drawingml/2006/main"/>
  </p:clrMapOvr>
</p:sld>
</file>