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ec72fe60842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b583b525834532"/>
  </p:sldMasterIdLst>
  <p:sldIdLst>
    <p:sldId xmlns:r="http://schemas.openxmlformats.org/officeDocument/2006/relationships" id="256" r:id="R58533a84b8b74422"/>
    <p:sldId xmlns:r="http://schemas.openxmlformats.org/officeDocument/2006/relationships" id="257" r:id="Ra8875cc7ee404ba1"/>
    <p:sldId xmlns:r="http://schemas.openxmlformats.org/officeDocument/2006/relationships" id="258" r:id="R51ce538a077e4b18"/>
    <p:sldId xmlns:r="http://schemas.openxmlformats.org/officeDocument/2006/relationships" id="259" r:id="Rb15d652ce84c43ae"/>
    <p:sldId xmlns:r="http://schemas.openxmlformats.org/officeDocument/2006/relationships" id="260" r:id="Rca6cde5abb7e4fb6"/>
    <p:sldId xmlns:r="http://schemas.openxmlformats.org/officeDocument/2006/relationships" id="261" r:id="R292205117fa7482c"/>
    <p:sldId xmlns:r="http://schemas.openxmlformats.org/officeDocument/2006/relationships" id="262" r:id="Rce02a46d324b42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583b525834532" /><Relationship Type="http://schemas.openxmlformats.org/officeDocument/2006/relationships/slide" Target="/ppt/slides/slide1.xml" Id="R58533a84b8b74422" /><Relationship Type="http://schemas.openxmlformats.org/officeDocument/2006/relationships/slide" Target="/ppt/slides/slide2.xml" Id="Ra8875cc7ee404ba1" /><Relationship Type="http://schemas.openxmlformats.org/officeDocument/2006/relationships/slide" Target="/ppt/slides/slide3.xml" Id="R51ce538a077e4b18" /><Relationship Type="http://schemas.openxmlformats.org/officeDocument/2006/relationships/slide" Target="/ppt/slides/slide4.xml" Id="Rb15d652ce84c43ae" /><Relationship Type="http://schemas.openxmlformats.org/officeDocument/2006/relationships/slide" Target="/ppt/slides/slide5.xml" Id="Rca6cde5abb7e4fb6" /><Relationship Type="http://schemas.openxmlformats.org/officeDocument/2006/relationships/slide" Target="/ppt/slides/slide6.xml" Id="R292205117fa7482c" /><Relationship Type="http://schemas.openxmlformats.org/officeDocument/2006/relationships/slide" Target="/ppt/slides/slide7.xml" Id="Rce02a46d324b42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a4dfc7b0441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4d93a7e43452a" /><Relationship Type="http://schemas.openxmlformats.org/officeDocument/2006/relationships/theme" Target="/ppt/slideMasters/theme/theme1.xml" Id="R4bec1683a74a42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44d93a7e4345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536d2dce44f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36c2579b042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85bb72a7143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80e2759ba44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78af1568448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8ebcb972246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44873bd5840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H3 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H3 IKT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1 006 386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HAUGAN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Amundsdalvegen 234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83 44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www.h3.no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987 917 296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