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e3f665b254a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864f1300942ab"/>
  </p:sldMasterIdLst>
  <p:sldIdLst>
    <p:sldId xmlns:r="http://schemas.openxmlformats.org/officeDocument/2006/relationships" id="256" r:id="Re535bcad072c494f"/>
    <p:sldId xmlns:r="http://schemas.openxmlformats.org/officeDocument/2006/relationships" id="257" r:id="R692d5c22f11741f9"/>
    <p:sldId xmlns:r="http://schemas.openxmlformats.org/officeDocument/2006/relationships" id="258" r:id="R2809972086fa4e41"/>
    <p:sldId xmlns:r="http://schemas.openxmlformats.org/officeDocument/2006/relationships" id="259" r:id="R6c126a57b86b4703"/>
    <p:sldId xmlns:r="http://schemas.openxmlformats.org/officeDocument/2006/relationships" id="260" r:id="R576ab86d8f274010"/>
    <p:sldId xmlns:r="http://schemas.openxmlformats.org/officeDocument/2006/relationships" id="261" r:id="R8bca3946358b4c54"/>
    <p:sldId xmlns:r="http://schemas.openxmlformats.org/officeDocument/2006/relationships" id="262" r:id="R3708360ad4e0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864f1300942ab" /><Relationship Type="http://schemas.openxmlformats.org/officeDocument/2006/relationships/slide" Target="/ppt/slides/slide1.xml" Id="Re535bcad072c494f" /><Relationship Type="http://schemas.openxmlformats.org/officeDocument/2006/relationships/slide" Target="/ppt/slides/slide2.xml" Id="R692d5c22f11741f9" /><Relationship Type="http://schemas.openxmlformats.org/officeDocument/2006/relationships/slide" Target="/ppt/slides/slide3.xml" Id="R2809972086fa4e41" /><Relationship Type="http://schemas.openxmlformats.org/officeDocument/2006/relationships/slide" Target="/ppt/slides/slide4.xml" Id="R6c126a57b86b4703" /><Relationship Type="http://schemas.openxmlformats.org/officeDocument/2006/relationships/slide" Target="/ppt/slides/slide5.xml" Id="R576ab86d8f274010" /><Relationship Type="http://schemas.openxmlformats.org/officeDocument/2006/relationships/slide" Target="/ppt/slides/slide6.xml" Id="R8bca3946358b4c54" /><Relationship Type="http://schemas.openxmlformats.org/officeDocument/2006/relationships/slide" Target="/ppt/slides/slide7.xml" Id="R3708360ad4e0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0c4fbda7c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04d1473b74b82" /><Relationship Type="http://schemas.openxmlformats.org/officeDocument/2006/relationships/theme" Target="/ppt/slideMasters/theme/theme1.xml" Id="R1ab5bcc1f615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04d1473b7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0ae8e9ee4f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74bd63f1f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b0411fc3540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048f97029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b49b0835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e877fe9bb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e560a7225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63 406 579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987 916 168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