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cd0672d44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c2f90bac51425c"/>
  </p:sldMasterIdLst>
  <p:sldIdLst>
    <p:sldId xmlns:r="http://schemas.openxmlformats.org/officeDocument/2006/relationships" id="256" r:id="R29f06a98dc354654"/>
    <p:sldId xmlns:r="http://schemas.openxmlformats.org/officeDocument/2006/relationships" id="257" r:id="R02721084ab5e4bff"/>
    <p:sldId xmlns:r="http://schemas.openxmlformats.org/officeDocument/2006/relationships" id="258" r:id="R8d1cbac8b5c941f0"/>
    <p:sldId xmlns:r="http://schemas.openxmlformats.org/officeDocument/2006/relationships" id="259" r:id="Rb814098924944b5b"/>
    <p:sldId xmlns:r="http://schemas.openxmlformats.org/officeDocument/2006/relationships" id="260" r:id="R66c4603f460f4e72"/>
    <p:sldId xmlns:r="http://schemas.openxmlformats.org/officeDocument/2006/relationships" id="261" r:id="R26db871b64b04271"/>
    <p:sldId xmlns:r="http://schemas.openxmlformats.org/officeDocument/2006/relationships" id="262" r:id="R131d122bfb65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2f90bac51425c" /><Relationship Type="http://schemas.openxmlformats.org/officeDocument/2006/relationships/slide" Target="/ppt/slides/slide1.xml" Id="R29f06a98dc354654" /><Relationship Type="http://schemas.openxmlformats.org/officeDocument/2006/relationships/slide" Target="/ppt/slides/slide2.xml" Id="R02721084ab5e4bff" /><Relationship Type="http://schemas.openxmlformats.org/officeDocument/2006/relationships/slide" Target="/ppt/slides/slide3.xml" Id="R8d1cbac8b5c941f0" /><Relationship Type="http://schemas.openxmlformats.org/officeDocument/2006/relationships/slide" Target="/ppt/slides/slide4.xml" Id="Rb814098924944b5b" /><Relationship Type="http://schemas.openxmlformats.org/officeDocument/2006/relationships/slide" Target="/ppt/slides/slide5.xml" Id="R66c4603f460f4e72" /><Relationship Type="http://schemas.openxmlformats.org/officeDocument/2006/relationships/slide" Target="/ppt/slides/slide6.xml" Id="R26db871b64b04271" /><Relationship Type="http://schemas.openxmlformats.org/officeDocument/2006/relationships/slide" Target="/ppt/slides/slide7.xml" Id="R131d122bfb65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e80e6d1d0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9dfeb3ca64e7a" /><Relationship Type="http://schemas.openxmlformats.org/officeDocument/2006/relationships/theme" Target="/ppt/slideMasters/theme/theme1.xml" Id="R1b03ff8bf2d2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9dfeb3ca6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c643c918849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c4b56a731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33ede935e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50a5f97db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a26f6052648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90c23d5d0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257eac8b9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EIENDOM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EIENDOM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22 634 135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MONRAD JOHAN FREDRIK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MONRAD BEATE THERESE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Vålerenggata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02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987 911 204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