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976223b77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1dcca04b345ab"/>
  </p:sldMasterIdLst>
  <p:sldIdLst>
    <p:sldId xmlns:r="http://schemas.openxmlformats.org/officeDocument/2006/relationships" id="256" r:id="R72cf30f569cd42e6"/>
    <p:sldId xmlns:r="http://schemas.openxmlformats.org/officeDocument/2006/relationships" id="257" r:id="Rad98947173cb46ab"/>
    <p:sldId xmlns:r="http://schemas.openxmlformats.org/officeDocument/2006/relationships" id="258" r:id="R39f23e6d3de44148"/>
    <p:sldId xmlns:r="http://schemas.openxmlformats.org/officeDocument/2006/relationships" id="259" r:id="R9f85be7ba38e4362"/>
    <p:sldId xmlns:r="http://schemas.openxmlformats.org/officeDocument/2006/relationships" id="260" r:id="Raa2225873c94479e"/>
    <p:sldId xmlns:r="http://schemas.openxmlformats.org/officeDocument/2006/relationships" id="261" r:id="R2cd4f2eba24b4d30"/>
    <p:sldId xmlns:r="http://schemas.openxmlformats.org/officeDocument/2006/relationships" id="262" r:id="R9c3c3c3025d0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1dcca04b345ab" /><Relationship Type="http://schemas.openxmlformats.org/officeDocument/2006/relationships/slide" Target="/ppt/slides/slide1.xml" Id="R72cf30f569cd42e6" /><Relationship Type="http://schemas.openxmlformats.org/officeDocument/2006/relationships/slide" Target="/ppt/slides/slide2.xml" Id="Rad98947173cb46ab" /><Relationship Type="http://schemas.openxmlformats.org/officeDocument/2006/relationships/slide" Target="/ppt/slides/slide3.xml" Id="R39f23e6d3de44148" /><Relationship Type="http://schemas.openxmlformats.org/officeDocument/2006/relationships/slide" Target="/ppt/slides/slide4.xml" Id="R9f85be7ba38e4362" /><Relationship Type="http://schemas.openxmlformats.org/officeDocument/2006/relationships/slide" Target="/ppt/slides/slide5.xml" Id="Raa2225873c94479e" /><Relationship Type="http://schemas.openxmlformats.org/officeDocument/2006/relationships/slide" Target="/ppt/slides/slide6.xml" Id="R2cd4f2eba24b4d30" /><Relationship Type="http://schemas.openxmlformats.org/officeDocument/2006/relationships/slide" Target="/ppt/slides/slide7.xml" Id="R9c3c3c3025d0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88895c2c0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818d009cb44a9" /><Relationship Type="http://schemas.openxmlformats.org/officeDocument/2006/relationships/theme" Target="/ppt/slideMasters/theme/theme1.xml" Id="R91033459c583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818d009cb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6feb0b98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f9a0f3193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57b22e401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5f16de4d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dcbacbf31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648ae801e42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2009e797b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ASSET MANAGEMENT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135 443 765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38 903 574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121 565 202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