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cab9e2155147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847230e74a4a91"/>
  </p:sldMasterIdLst>
  <p:sldIdLst>
    <p:sldId xmlns:r="http://schemas.openxmlformats.org/officeDocument/2006/relationships" id="256" r:id="Rfbb0f21ba07a46eb"/>
    <p:sldId xmlns:r="http://schemas.openxmlformats.org/officeDocument/2006/relationships" id="257" r:id="R8ba7b7abb33f4a67"/>
    <p:sldId xmlns:r="http://schemas.openxmlformats.org/officeDocument/2006/relationships" id="258" r:id="R46c901306986479f"/>
    <p:sldId xmlns:r="http://schemas.openxmlformats.org/officeDocument/2006/relationships" id="259" r:id="R5ec66807817944a1"/>
    <p:sldId xmlns:r="http://schemas.openxmlformats.org/officeDocument/2006/relationships" id="260" r:id="Rf88a79263f1a4f91"/>
    <p:sldId xmlns:r="http://schemas.openxmlformats.org/officeDocument/2006/relationships" id="261" r:id="Rb3cc65e2a6de4b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47230e74a4a91" /><Relationship Type="http://schemas.openxmlformats.org/officeDocument/2006/relationships/slide" Target="/ppt/slides/slide1.xml" Id="Rfbb0f21ba07a46eb" /><Relationship Type="http://schemas.openxmlformats.org/officeDocument/2006/relationships/slide" Target="/ppt/slides/slide2.xml" Id="R8ba7b7abb33f4a67" /><Relationship Type="http://schemas.openxmlformats.org/officeDocument/2006/relationships/slide" Target="/ppt/slides/slide3.xml" Id="R46c901306986479f" /><Relationship Type="http://schemas.openxmlformats.org/officeDocument/2006/relationships/slide" Target="/ppt/slides/slide4.xml" Id="R5ec66807817944a1" /><Relationship Type="http://schemas.openxmlformats.org/officeDocument/2006/relationships/slide" Target="/ppt/slides/slide5.xml" Id="Rf88a79263f1a4f91" /><Relationship Type="http://schemas.openxmlformats.org/officeDocument/2006/relationships/slide" Target="/ppt/slides/slide6.xml" Id="Rb3cc65e2a6de4b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338187dd7f42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9c85762864e0f" /><Relationship Type="http://schemas.openxmlformats.org/officeDocument/2006/relationships/theme" Target="/ppt/slideMasters/theme/theme1.xml" Id="R1e49b71355204f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69c85762864e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5b44341444a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0550f19e34c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06130aa6740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2e8e27fe842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899e7e19e4b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3ccdb49c74a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00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987 909 889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